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1" r:id="rId2"/>
    <p:sldId id="262" r:id="rId3"/>
    <p:sldId id="263" r:id="rId4"/>
    <p:sldId id="264" r:id="rId5"/>
    <p:sldId id="265" r:id="rId6"/>
    <p:sldId id="267" r:id="rId7"/>
    <p:sldId id="266" r:id="rId8"/>
    <p:sldId id="268" r:id="rId9"/>
    <p:sldId id="271" r:id="rId10"/>
    <p:sldId id="273" r:id="rId11"/>
    <p:sldId id="272" r:id="rId12"/>
    <p:sldId id="257" r:id="rId13"/>
    <p:sldId id="259" r:id="rId14"/>
    <p:sldId id="256" r:id="rId15"/>
    <p:sldId id="274" r:id="rId16"/>
    <p:sldId id="275" r:id="rId17"/>
    <p:sldId id="278" r:id="rId18"/>
    <p:sldId id="279" r:id="rId19"/>
    <p:sldId id="280"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6674"/>
    <a:srgbClr val="2A4A68"/>
    <a:srgbClr val="182A3A"/>
    <a:srgbClr val="1F374D"/>
    <a:srgbClr val="3D6B95"/>
    <a:srgbClr val="3D6D7F"/>
    <a:srgbClr val="AEBFCA"/>
    <a:srgbClr val="D0DAE0"/>
    <a:srgbClr val="E2EBF0"/>
    <a:srgbClr val="E1F6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89949" autoAdjust="0"/>
  </p:normalViewPr>
  <p:slideViewPr>
    <p:cSldViewPr showGuides="1">
      <p:cViewPr>
        <p:scale>
          <a:sx n="25" d="100"/>
          <a:sy n="25" d="100"/>
        </p:scale>
        <p:origin x="3048" y="1157"/>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B4FF5C-6AAD-4D35-A968-91D883061557}"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B17CCE-96E2-41B8-8134-AD51952E1C81}" type="slidenum">
              <a:rPr lang="en-US" smtClean="0"/>
              <a:t>‹#›</a:t>
            </a:fld>
            <a:endParaRPr lang="en-US"/>
          </a:p>
        </p:txBody>
      </p:sp>
    </p:spTree>
    <p:extLst>
      <p:ext uri="{BB962C8B-B14F-4D97-AF65-F5344CB8AC3E}">
        <p14:creationId xmlns:p14="http://schemas.microsoft.com/office/powerpoint/2010/main" val="2606727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world, I am Christian v. </a:t>
            </a:r>
            <a:r>
              <a:rPr lang="en-US" dirty="0" err="1"/>
              <a:t>barte</a:t>
            </a:r>
            <a:r>
              <a:rPr lang="en-US" dirty="0"/>
              <a:t> and tonight I am going to present my app</a:t>
            </a:r>
          </a:p>
        </p:txBody>
      </p:sp>
      <p:sp>
        <p:nvSpPr>
          <p:cNvPr id="4" name="Slide Number Placeholder 3"/>
          <p:cNvSpPr>
            <a:spLocks noGrp="1"/>
          </p:cNvSpPr>
          <p:nvPr>
            <p:ph type="sldNum" sz="quarter" idx="5"/>
          </p:nvPr>
        </p:nvSpPr>
        <p:spPr/>
        <p:txBody>
          <a:bodyPr/>
          <a:lstStyle/>
          <a:p>
            <a:fld id="{39B17CCE-96E2-41B8-8134-AD51952E1C81}" type="slidenum">
              <a:rPr lang="en-US" smtClean="0"/>
              <a:t>1</a:t>
            </a:fld>
            <a:endParaRPr lang="en-US"/>
          </a:p>
        </p:txBody>
      </p:sp>
    </p:spTree>
    <p:extLst>
      <p:ext uri="{BB962C8B-B14F-4D97-AF65-F5344CB8AC3E}">
        <p14:creationId xmlns:p14="http://schemas.microsoft.com/office/powerpoint/2010/main" val="70383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Arial" panose="020B0604020202020204" pitchFamily="34" charset="0"/>
              </a:rPr>
              <a:t>The primary limitation of this project is its narrow focus on the development of the application's features exclusively for mobile devices. The application's requirements are tailored specifically to address the user’s wants and needs; thus, its relevance may not extend to other users. While the developer has plans for future scalability, the initial testing and evaluation of the application will be limited in scale. This is because the app is being exclusively developed for the developer's mother. Nevertheless, </a:t>
            </a:r>
            <a:r>
              <a:rPr lang="en-US" sz="1800" dirty="0">
                <a:effectLst/>
                <a:latin typeface="Times New Roman" panose="02020603050405020304" pitchFamily="18" charset="0"/>
                <a:ea typeface="Times New Roman" panose="02020603050405020304" pitchFamily="18" charset="0"/>
              </a:rPr>
              <a:t>the application is intended to offer plant business owners an all-inclusive, simple, and user-friendly solution to streamline their business operations for optimal efficiency and convenience.</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9B17CCE-96E2-41B8-8134-AD51952E1C81}" type="slidenum">
              <a:rPr lang="en-US" smtClean="0"/>
              <a:t>19</a:t>
            </a:fld>
            <a:endParaRPr lang="en-US"/>
          </a:p>
        </p:txBody>
      </p:sp>
    </p:spTree>
    <p:extLst>
      <p:ext uri="{BB962C8B-B14F-4D97-AF65-F5344CB8AC3E}">
        <p14:creationId xmlns:p14="http://schemas.microsoft.com/office/powerpoint/2010/main" val="25437780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457200" algn="just">
              <a:lnSpc>
                <a:spcPct val="200000"/>
              </a:lnSpc>
              <a:spcBef>
                <a:spcPts val="0"/>
              </a:spcBef>
              <a:spcAft>
                <a:spcPts val="0"/>
              </a:spcAft>
            </a:pPr>
            <a:r>
              <a:rPr lang="en-US" sz="1800" dirty="0">
                <a:effectLst/>
                <a:latin typeface="Times New Roman" panose="02020603050405020304" pitchFamily="18" charset="0"/>
                <a:ea typeface="Arial" panose="020B0604020202020204" pitchFamily="34" charset="0"/>
              </a:rPr>
              <a:t>To ensure the application keeps pace with the evolving needs of plant business owners, future improvements and enhancements can be explored. These endeavors would focus on scaling the application's capabilities to accommodate growing demands. Furthermore, incorporating additional features based on user feedback and industry trends could be considered, alongside optimizing the app's performance to handle larger datasets. Additionally, exploring opportunities for integration with other relevant systems or platforms would further streamline operations for plant business owners.</a:t>
            </a:r>
            <a:endParaRPr lang="en-US" sz="1800" dirty="0">
              <a:effectLst/>
              <a:latin typeface="Arial" panose="020B0604020202020204" pitchFamily="34" charset="0"/>
              <a:ea typeface="Arial" panose="020B0604020202020204" pitchFamily="34" charset="0"/>
            </a:endParaRPr>
          </a:p>
          <a:p>
            <a:pPr marL="457200" marR="0" algn="just">
              <a:lnSpc>
                <a:spcPct val="200000"/>
              </a:lnSpc>
              <a:spcBef>
                <a:spcPts val="0"/>
              </a:spcBef>
              <a:spcAft>
                <a:spcPts val="0"/>
              </a:spcAft>
            </a:pPr>
            <a:r>
              <a:rPr lang="en-US" sz="1800" dirty="0">
                <a:effectLst/>
                <a:latin typeface="Times New Roman" panose="02020603050405020304" pitchFamily="18" charset="0"/>
                <a:ea typeface="Times New Roman" panose="02020603050405020304" pitchFamily="18" charset="0"/>
              </a:rPr>
              <a:t>	Overall, the development and testing of the "</a:t>
            </a:r>
            <a:r>
              <a:rPr lang="en-US" sz="1800" dirty="0" err="1">
                <a:effectLst/>
                <a:latin typeface="Times New Roman" panose="02020603050405020304" pitchFamily="18" charset="0"/>
                <a:ea typeface="Times New Roman" panose="02020603050405020304" pitchFamily="18" charset="0"/>
              </a:rPr>
              <a:t>Plantdemic</a:t>
            </a:r>
            <a:r>
              <a:rPr lang="en-US" sz="1800" dirty="0">
                <a:effectLst/>
                <a:latin typeface="Times New Roman" panose="02020603050405020304" pitchFamily="18" charset="0"/>
                <a:ea typeface="Times New Roman" panose="02020603050405020304" pitchFamily="18" charset="0"/>
              </a:rPr>
              <a:t>" app have successfully demonstrated its value in assisting plant business owners in managing their businesses effectively. With its user-friendly interface, comprehensive functionality, and potential for future enhancements, the "</a:t>
            </a:r>
            <a:r>
              <a:rPr lang="en-US" sz="1800" dirty="0" err="1">
                <a:effectLst/>
                <a:latin typeface="Times New Roman" panose="02020603050405020304" pitchFamily="18" charset="0"/>
                <a:ea typeface="Times New Roman" panose="02020603050405020304" pitchFamily="18" charset="0"/>
              </a:rPr>
              <a:t>Plantdemic</a:t>
            </a:r>
            <a:r>
              <a:rPr lang="en-US" sz="1800" dirty="0">
                <a:effectLst/>
                <a:latin typeface="Times New Roman" panose="02020603050405020304" pitchFamily="18" charset="0"/>
                <a:ea typeface="Times New Roman" panose="02020603050405020304" pitchFamily="18" charset="0"/>
              </a:rPr>
              <a:t>" app holds great promise for the plant industry, contributing to the growth and success of plant businesses in the digital era.</a:t>
            </a:r>
            <a:endParaRPr lang="en-US" sz="1800" dirty="0">
              <a:effectLst/>
              <a:latin typeface="Arial" panose="020B0604020202020204" pitchFamily="34" charset="0"/>
              <a:ea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39B17CCE-96E2-41B8-8134-AD51952E1C81}" type="slidenum">
              <a:rPr lang="en-US" smtClean="0"/>
              <a:t>20</a:t>
            </a:fld>
            <a:endParaRPr lang="en-US"/>
          </a:p>
        </p:txBody>
      </p:sp>
    </p:spTree>
    <p:extLst>
      <p:ext uri="{BB962C8B-B14F-4D97-AF65-F5344CB8AC3E}">
        <p14:creationId xmlns:p14="http://schemas.microsoft.com/office/powerpoint/2010/main" val="295312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It all started with the pandemic, as lockdown measures were imposed worldwide. During this time, people found themselves with more free time and a desire to explore new hobbies. </a:t>
            </a:r>
            <a:endParaRPr lang="en-US" dirty="0"/>
          </a:p>
        </p:txBody>
      </p:sp>
      <p:sp>
        <p:nvSpPr>
          <p:cNvPr id="4" name="Slide Number Placeholder 3"/>
          <p:cNvSpPr>
            <a:spLocks noGrp="1"/>
          </p:cNvSpPr>
          <p:nvPr>
            <p:ph type="sldNum" sz="quarter" idx="5"/>
          </p:nvPr>
        </p:nvSpPr>
        <p:spPr/>
        <p:txBody>
          <a:bodyPr/>
          <a:lstStyle/>
          <a:p>
            <a:fld id="{39B17CCE-96E2-41B8-8134-AD51952E1C81}" type="slidenum">
              <a:rPr lang="en-US" smtClean="0"/>
              <a:t>3</a:t>
            </a:fld>
            <a:endParaRPr lang="en-US"/>
          </a:p>
        </p:txBody>
      </p:sp>
    </p:spTree>
    <p:extLst>
      <p:ext uri="{BB962C8B-B14F-4D97-AF65-F5344CB8AC3E}">
        <p14:creationId xmlns:p14="http://schemas.microsoft.com/office/powerpoint/2010/main" val="934611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One such hobby that gained significant popularity, especially among our parents, is taking care of plants. They have affectionately been referred to as '</a:t>
            </a:r>
            <a:r>
              <a:rPr lang="en-US" b="0" i="0" dirty="0" err="1">
                <a:solidFill>
                  <a:srgbClr val="D1D5DB"/>
                </a:solidFill>
                <a:effectLst/>
                <a:latin typeface="Söhne"/>
              </a:rPr>
              <a:t>plantitos</a:t>
            </a:r>
            <a:r>
              <a:rPr lang="en-US" b="0" i="0" dirty="0">
                <a:solidFill>
                  <a:srgbClr val="D1D5DB"/>
                </a:solidFill>
                <a:effectLst/>
                <a:latin typeface="Söhne"/>
              </a:rPr>
              <a:t>' for males and '</a:t>
            </a:r>
            <a:r>
              <a:rPr lang="en-US" b="0" i="0" dirty="0" err="1">
                <a:solidFill>
                  <a:srgbClr val="D1D5DB"/>
                </a:solidFill>
                <a:effectLst/>
                <a:latin typeface="Söhne"/>
              </a:rPr>
              <a:t>plantitas</a:t>
            </a:r>
            <a:r>
              <a:rPr lang="en-US" b="0" i="0" dirty="0">
                <a:solidFill>
                  <a:srgbClr val="D1D5DB"/>
                </a:solidFill>
                <a:effectLst/>
                <a:latin typeface="Söhne"/>
              </a:rPr>
              <a:t>' for females.</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Before the pandemic, my mother had always been passionate about growing and nurturing plants. She found joy in attending to her garden and watching her plants flourish. Little did my mother know that the arrival of the pandemic would lead to a significant boom in the plant industry. </a:t>
            </a:r>
          </a:p>
          <a:p>
            <a:endParaRPr lang="en-US" dirty="0"/>
          </a:p>
        </p:txBody>
      </p:sp>
      <p:sp>
        <p:nvSpPr>
          <p:cNvPr id="4" name="Slide Number Placeholder 3"/>
          <p:cNvSpPr>
            <a:spLocks noGrp="1"/>
          </p:cNvSpPr>
          <p:nvPr>
            <p:ph type="sldNum" sz="quarter" idx="5"/>
          </p:nvPr>
        </p:nvSpPr>
        <p:spPr/>
        <p:txBody>
          <a:bodyPr/>
          <a:lstStyle/>
          <a:p>
            <a:fld id="{39B17CCE-96E2-41B8-8134-AD51952E1C81}" type="slidenum">
              <a:rPr lang="en-US" smtClean="0"/>
              <a:t>4</a:t>
            </a:fld>
            <a:endParaRPr lang="en-US"/>
          </a:p>
        </p:txBody>
      </p:sp>
    </p:spTree>
    <p:extLst>
      <p:ext uri="{BB962C8B-B14F-4D97-AF65-F5344CB8AC3E}">
        <p14:creationId xmlns:p14="http://schemas.microsoft.com/office/powerpoint/2010/main" val="27419471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It was during this time that my mother saw an opportunity to turn her passion into a business. With her green thumb and knowledge of plants, she started cultivating a wide variety of plant species and offering them for sale.</a:t>
            </a:r>
            <a:endParaRPr lang="en-US" dirty="0"/>
          </a:p>
        </p:txBody>
      </p:sp>
      <p:sp>
        <p:nvSpPr>
          <p:cNvPr id="4" name="Slide Number Placeholder 3"/>
          <p:cNvSpPr>
            <a:spLocks noGrp="1"/>
          </p:cNvSpPr>
          <p:nvPr>
            <p:ph type="sldNum" sz="quarter" idx="5"/>
          </p:nvPr>
        </p:nvSpPr>
        <p:spPr/>
        <p:txBody>
          <a:bodyPr/>
          <a:lstStyle/>
          <a:p>
            <a:fld id="{39B17CCE-96E2-41B8-8134-AD51952E1C81}" type="slidenum">
              <a:rPr lang="en-US" smtClean="0"/>
              <a:t>5</a:t>
            </a:fld>
            <a:endParaRPr lang="en-US"/>
          </a:p>
        </p:txBody>
      </p:sp>
    </p:spTree>
    <p:extLst>
      <p:ext uri="{BB962C8B-B14F-4D97-AF65-F5344CB8AC3E}">
        <p14:creationId xmlns:p14="http://schemas.microsoft.com/office/powerpoint/2010/main" val="303018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However, as my mother's plant business grew, so did the challenges of managing it effectively. She relied on manual methods to keep track of her inventory, prices, and profits. This involved writing down plant names, prices, and other details on paper, which was time-consuming and prone to errors.</a:t>
            </a:r>
            <a:endParaRPr lang="en-US" dirty="0"/>
          </a:p>
        </p:txBody>
      </p:sp>
      <p:sp>
        <p:nvSpPr>
          <p:cNvPr id="4" name="Slide Number Placeholder 3"/>
          <p:cNvSpPr>
            <a:spLocks noGrp="1"/>
          </p:cNvSpPr>
          <p:nvPr>
            <p:ph type="sldNum" sz="quarter" idx="5"/>
          </p:nvPr>
        </p:nvSpPr>
        <p:spPr/>
        <p:txBody>
          <a:bodyPr/>
          <a:lstStyle/>
          <a:p>
            <a:fld id="{39B17CCE-96E2-41B8-8134-AD51952E1C81}" type="slidenum">
              <a:rPr lang="en-US" smtClean="0"/>
              <a:t>6</a:t>
            </a:fld>
            <a:endParaRPr lang="en-US"/>
          </a:p>
        </p:txBody>
      </p:sp>
    </p:spTree>
    <p:extLst>
      <p:ext uri="{BB962C8B-B14F-4D97-AF65-F5344CB8AC3E}">
        <p14:creationId xmlns:p14="http://schemas.microsoft.com/office/powerpoint/2010/main" val="794214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However, as my mother's plant business grew, so did the challenges of managing it effectively. She relied on manual methods to keep track of her inventory, prices, and profits. This involved writing down plant names, prices, and other details on paper, which was time-consuming and prone to errors.</a:t>
            </a:r>
            <a:endParaRPr lang="en-US" dirty="0"/>
          </a:p>
        </p:txBody>
      </p:sp>
      <p:sp>
        <p:nvSpPr>
          <p:cNvPr id="4" name="Slide Number Placeholder 3"/>
          <p:cNvSpPr>
            <a:spLocks noGrp="1"/>
          </p:cNvSpPr>
          <p:nvPr>
            <p:ph type="sldNum" sz="quarter" idx="5"/>
          </p:nvPr>
        </p:nvSpPr>
        <p:spPr/>
        <p:txBody>
          <a:bodyPr/>
          <a:lstStyle/>
          <a:p>
            <a:fld id="{39B17CCE-96E2-41B8-8134-AD51952E1C81}" type="slidenum">
              <a:rPr lang="en-US" smtClean="0"/>
              <a:t>7</a:t>
            </a:fld>
            <a:endParaRPr lang="en-US"/>
          </a:p>
        </p:txBody>
      </p:sp>
    </p:spTree>
    <p:extLst>
      <p:ext uri="{BB962C8B-B14F-4D97-AF65-F5344CB8AC3E}">
        <p14:creationId xmlns:p14="http://schemas.microsoft.com/office/powerpoint/2010/main" val="1899329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Upon recognizing this, I made the decision to develop an application that would address these challenges.</a:t>
            </a:r>
            <a:endParaRPr lang="en-US" dirty="0"/>
          </a:p>
        </p:txBody>
      </p:sp>
      <p:sp>
        <p:nvSpPr>
          <p:cNvPr id="4" name="Slide Number Placeholder 3"/>
          <p:cNvSpPr>
            <a:spLocks noGrp="1"/>
          </p:cNvSpPr>
          <p:nvPr>
            <p:ph type="sldNum" sz="quarter" idx="5"/>
          </p:nvPr>
        </p:nvSpPr>
        <p:spPr/>
        <p:txBody>
          <a:bodyPr/>
          <a:lstStyle/>
          <a:p>
            <a:fld id="{39B17CCE-96E2-41B8-8134-AD51952E1C81}" type="slidenum">
              <a:rPr lang="en-US" smtClean="0"/>
              <a:t>8</a:t>
            </a:fld>
            <a:endParaRPr lang="en-US"/>
          </a:p>
        </p:txBody>
      </p:sp>
    </p:spTree>
    <p:extLst>
      <p:ext uri="{BB962C8B-B14F-4D97-AF65-F5344CB8AC3E}">
        <p14:creationId xmlns:p14="http://schemas.microsoft.com/office/powerpoint/2010/main" val="32553644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B17CCE-96E2-41B8-8134-AD51952E1C81}" type="slidenum">
              <a:rPr lang="en-US" smtClean="0"/>
              <a:t>9</a:t>
            </a:fld>
            <a:endParaRPr lang="en-US"/>
          </a:p>
        </p:txBody>
      </p:sp>
    </p:spTree>
    <p:extLst>
      <p:ext uri="{BB962C8B-B14F-4D97-AF65-F5344CB8AC3E}">
        <p14:creationId xmlns:p14="http://schemas.microsoft.com/office/powerpoint/2010/main" val="2042476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t>
            </a:r>
            <a:r>
              <a:rPr lang="en-US" dirty="0" err="1"/>
              <a:t>plantdemic</a:t>
            </a:r>
            <a:r>
              <a:rPr lang="en-US" dirty="0"/>
              <a:t>?</a:t>
            </a:r>
          </a:p>
        </p:txBody>
      </p:sp>
      <p:sp>
        <p:nvSpPr>
          <p:cNvPr id="4" name="Slide Number Placeholder 3"/>
          <p:cNvSpPr>
            <a:spLocks noGrp="1"/>
          </p:cNvSpPr>
          <p:nvPr>
            <p:ph type="sldNum" sz="quarter" idx="5"/>
          </p:nvPr>
        </p:nvSpPr>
        <p:spPr/>
        <p:txBody>
          <a:bodyPr/>
          <a:lstStyle/>
          <a:p>
            <a:fld id="{39B17CCE-96E2-41B8-8134-AD51952E1C81}" type="slidenum">
              <a:rPr lang="en-US" smtClean="0"/>
              <a:t>13</a:t>
            </a:fld>
            <a:endParaRPr lang="en-US"/>
          </a:p>
        </p:txBody>
      </p:sp>
    </p:spTree>
    <p:extLst>
      <p:ext uri="{BB962C8B-B14F-4D97-AF65-F5344CB8AC3E}">
        <p14:creationId xmlns:p14="http://schemas.microsoft.com/office/powerpoint/2010/main" val="33066629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BC80-1025-4EE0-87E4-29498F7998E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494965-39FB-4D70-B0E5-08BA20E55A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0C6F26-44C3-48A9-952B-89B6DFC8DDD5}"/>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5" name="Footer Placeholder 4">
            <a:extLst>
              <a:ext uri="{FF2B5EF4-FFF2-40B4-BE49-F238E27FC236}">
                <a16:creationId xmlns:a16="http://schemas.microsoft.com/office/drawing/2014/main" id="{A37CBF77-66B1-4B80-AC03-63671C37DB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889B0-7659-438B-B83C-402EFBD748A8}"/>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1840591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9810F-1359-49A0-92E8-FA24C64A63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2F97B62-6BDD-4649-836F-38C23146462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31D7FA-F9EA-419F-903D-4166882E2D28}"/>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5" name="Footer Placeholder 4">
            <a:extLst>
              <a:ext uri="{FF2B5EF4-FFF2-40B4-BE49-F238E27FC236}">
                <a16:creationId xmlns:a16="http://schemas.microsoft.com/office/drawing/2014/main" id="{0C91E274-995F-43E4-9E2D-9F645AC43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51CA55-3B21-4094-9F7E-2485BC43263E}"/>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1539741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0AB814-E470-467F-AC04-9CE6249419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49E5A0-5102-4A35-A681-6B98E5E2483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B1CEC7-F08B-49E3-846B-EC39473DF5F0}"/>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5" name="Footer Placeholder 4">
            <a:extLst>
              <a:ext uri="{FF2B5EF4-FFF2-40B4-BE49-F238E27FC236}">
                <a16:creationId xmlns:a16="http://schemas.microsoft.com/office/drawing/2014/main" id="{BFF3DE69-D100-4959-A0E7-203278E706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9ECB1-7D11-48CB-8570-A81150F54530}"/>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1143297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8C91-5BDF-4E2D-A267-CED288E6B4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262588-E5AC-41DE-A5FE-29D34215A2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B447BB-A312-44D1-B947-5C6F0A043449}"/>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5" name="Footer Placeholder 4">
            <a:extLst>
              <a:ext uri="{FF2B5EF4-FFF2-40B4-BE49-F238E27FC236}">
                <a16:creationId xmlns:a16="http://schemas.microsoft.com/office/drawing/2014/main" id="{64D76904-9C5B-49A4-BB37-1BCE9B69E6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90D1C6-8EB2-4727-9302-58B4B5D8F23C}"/>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927375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C7DE9-EB15-4826-A5A6-A9EB771D61D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8F34F0-47FF-47B6-A106-32A95D7AD6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6CBEA8-9553-45E0-8EF2-39138E450360}"/>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5" name="Footer Placeholder 4">
            <a:extLst>
              <a:ext uri="{FF2B5EF4-FFF2-40B4-BE49-F238E27FC236}">
                <a16:creationId xmlns:a16="http://schemas.microsoft.com/office/drawing/2014/main" id="{C7341E59-775E-49C0-8752-5BF9F8339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FECC8F-073E-42EC-A6F6-E2BF416B2D74}"/>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618118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3783-77CE-40FF-A7E1-D96CC5F427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C1A013-15A7-4289-AEF8-EC3EC3C98D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32C41E-74DA-40BE-AB42-571C0C56C00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0D7737-56A4-4652-84DF-2BCB0D9395C7}"/>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6" name="Footer Placeholder 5">
            <a:extLst>
              <a:ext uri="{FF2B5EF4-FFF2-40B4-BE49-F238E27FC236}">
                <a16:creationId xmlns:a16="http://schemas.microsoft.com/office/drawing/2014/main" id="{58AF58C2-EDD9-4162-B55A-6E36B0EB2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57F6C0-D520-4AC3-ADF2-12C8C90259B9}"/>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4346121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FF4E-B67D-4625-BC78-480CE43EB3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7B49730-6FA8-4C3D-BF36-097EFF63AC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22B1BB-26E4-4D9C-BC76-78ED9ACC38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29987A-411E-4118-BD3D-B200E734EE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07BFF4-31D8-4E33-BC90-E2FB2EC876F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07FFC33-494E-44F7-8831-0176F1D85505}"/>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8" name="Footer Placeholder 7">
            <a:extLst>
              <a:ext uri="{FF2B5EF4-FFF2-40B4-BE49-F238E27FC236}">
                <a16:creationId xmlns:a16="http://schemas.microsoft.com/office/drawing/2014/main" id="{CB8B0166-4A24-491C-8690-668F03ABF8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F31FD6-9E17-42FF-8567-F7B502BDFE57}"/>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4270565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2A5E9-EBC6-4339-A2C9-451ABBDEE5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91A0EFF-E3D1-4BC0-A730-A6E040406C08}"/>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4" name="Footer Placeholder 3">
            <a:extLst>
              <a:ext uri="{FF2B5EF4-FFF2-40B4-BE49-F238E27FC236}">
                <a16:creationId xmlns:a16="http://schemas.microsoft.com/office/drawing/2014/main" id="{1DD2DE24-A829-46C2-AF7E-DF128452F1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4D8870-8516-4F97-88BA-4BF3BEB0CA83}"/>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4153414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8B90B5-3F02-43CD-9ACA-55F7A02C910C}"/>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3" name="Footer Placeholder 2">
            <a:extLst>
              <a:ext uri="{FF2B5EF4-FFF2-40B4-BE49-F238E27FC236}">
                <a16:creationId xmlns:a16="http://schemas.microsoft.com/office/drawing/2014/main" id="{AFAB862E-52C0-4AC4-8B89-38CCE54978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C80CC5-78A7-4BBF-9279-A45F141545D4}"/>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55876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821A5-0F74-4446-AFAD-3C1FF4E970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2E747D2-1C17-4431-A759-38537AE725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BB4C9E7-D72E-48EF-9DAA-2D45F6C13C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AFDA0D-C6C1-46CF-A459-5C86CC501D78}"/>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6" name="Footer Placeholder 5">
            <a:extLst>
              <a:ext uri="{FF2B5EF4-FFF2-40B4-BE49-F238E27FC236}">
                <a16:creationId xmlns:a16="http://schemas.microsoft.com/office/drawing/2014/main" id="{7F463128-AA13-4C61-B67D-38E1769633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7C4B94-6F54-4DFC-91ED-F0AEF49D352C}"/>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28148486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F1292-7758-4058-B119-5E5F285E9F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53C5D6B-7336-485A-9F66-AA8C42A3FD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00F3DD3-8EBC-49A8-83BC-A61D59CA4E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7015D3-221D-40A8-860E-3913614D7273}"/>
              </a:ext>
            </a:extLst>
          </p:cNvPr>
          <p:cNvSpPr>
            <a:spLocks noGrp="1"/>
          </p:cNvSpPr>
          <p:nvPr>
            <p:ph type="dt" sz="half" idx="10"/>
          </p:nvPr>
        </p:nvSpPr>
        <p:spPr/>
        <p:txBody>
          <a:bodyPr/>
          <a:lstStyle/>
          <a:p>
            <a:fld id="{CB0F8D78-2E3F-495B-8376-3CFA3302538B}" type="datetimeFigureOut">
              <a:rPr lang="en-US" smtClean="0"/>
              <a:t>6/21/2023</a:t>
            </a:fld>
            <a:endParaRPr lang="en-US"/>
          </a:p>
        </p:txBody>
      </p:sp>
      <p:sp>
        <p:nvSpPr>
          <p:cNvPr id="6" name="Footer Placeholder 5">
            <a:extLst>
              <a:ext uri="{FF2B5EF4-FFF2-40B4-BE49-F238E27FC236}">
                <a16:creationId xmlns:a16="http://schemas.microsoft.com/office/drawing/2014/main" id="{1920E4D2-A8C0-4211-9743-8A0C30AA0D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C0E64-07A4-4A9C-AEAE-B691C33ACBDD}"/>
              </a:ext>
            </a:extLst>
          </p:cNvPr>
          <p:cNvSpPr>
            <a:spLocks noGrp="1"/>
          </p:cNvSpPr>
          <p:nvPr>
            <p:ph type="sldNum" sz="quarter" idx="12"/>
          </p:nvPr>
        </p:nvSpPr>
        <p:spPr/>
        <p:txBody>
          <a:bodyPr/>
          <a:lstStyle/>
          <a:p>
            <a:fld id="{C1CF13B8-3029-4621-A67C-91DEA5F08850}" type="slidenum">
              <a:rPr lang="en-US" smtClean="0"/>
              <a:t>‹#›</a:t>
            </a:fld>
            <a:endParaRPr lang="en-US"/>
          </a:p>
        </p:txBody>
      </p:sp>
    </p:spTree>
    <p:extLst>
      <p:ext uri="{BB962C8B-B14F-4D97-AF65-F5344CB8AC3E}">
        <p14:creationId xmlns:p14="http://schemas.microsoft.com/office/powerpoint/2010/main" val="216310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724B4DB-A06F-4487-BCDD-081B89A109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290EFD-1B7C-4FD4-8524-D5B1C25753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3CD853-34AB-4ADE-85CD-57E6F6B615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F8D78-2E3F-495B-8376-3CFA3302538B}" type="datetimeFigureOut">
              <a:rPr lang="en-US" smtClean="0"/>
              <a:t>6/21/2023</a:t>
            </a:fld>
            <a:endParaRPr lang="en-US"/>
          </a:p>
        </p:txBody>
      </p:sp>
      <p:sp>
        <p:nvSpPr>
          <p:cNvPr id="5" name="Footer Placeholder 4">
            <a:extLst>
              <a:ext uri="{FF2B5EF4-FFF2-40B4-BE49-F238E27FC236}">
                <a16:creationId xmlns:a16="http://schemas.microsoft.com/office/drawing/2014/main" id="{229783BD-F7DA-4792-BAB2-1EAAAB4674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05BCA9E-94CC-4BE4-BAA6-A2FCACFB51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CF13B8-3029-4621-A67C-91DEA5F08850}" type="slidenum">
              <a:rPr lang="en-US" smtClean="0"/>
              <a:t>‹#›</a:t>
            </a:fld>
            <a:endParaRPr lang="en-US"/>
          </a:p>
        </p:txBody>
      </p:sp>
    </p:spTree>
    <p:extLst>
      <p:ext uri="{BB962C8B-B14F-4D97-AF65-F5344CB8AC3E}">
        <p14:creationId xmlns:p14="http://schemas.microsoft.com/office/powerpoint/2010/main" val="10472690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png"/><Relationship Id="rId3" Type="http://schemas.microsoft.com/office/2017/06/relationships/model3d" Target="../media/model3d1.glb"/><Relationship Id="rId7" Type="http://schemas.openxmlformats.org/officeDocument/2006/relationships/image" Target="../media/image3.png"/><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2.png"/><Relationship Id="rId11" Type="http://schemas.openxmlformats.org/officeDocument/2006/relationships/image" Target="../media/image5.png"/><Relationship Id="rId5" Type="http://schemas.microsoft.com/office/2017/06/relationships/model3d" Target="../media/model3d2.glb"/><Relationship Id="rId10" Type="http://schemas.openxmlformats.org/officeDocument/2006/relationships/image" Target="../media/image4.png"/><Relationship Id="rId4" Type="http://schemas.openxmlformats.org/officeDocument/2006/relationships/image" Target="../media/image1.png"/><Relationship Id="rId9" Type="http://schemas.microsoft.com/office/2017/06/relationships/model3d" Target="../media/model3d3.glb"/></Relationships>
</file>

<file path=ppt/slides/_rels/slide10.xml.rels><?xml version="1.0" encoding="UTF-8" standalone="yes"?>
<Relationships xmlns="http://schemas.openxmlformats.org/package/2006/relationships"><Relationship Id="rId3" Type="http://schemas.openxmlformats.org/officeDocument/2006/relationships/image" Target="../media/image52.png"/><Relationship Id="rId7" Type="http://schemas.microsoft.com/office/2007/relationships/hdphoto" Target="../media/hdphoto2.wdp"/><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6.png"/><Relationship Id="rId4" Type="http://schemas.openxmlformats.org/officeDocument/2006/relationships/image" Target="../media/image5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8.png"/><Relationship Id="rId7" Type="http://schemas.openxmlformats.org/officeDocument/2006/relationships/image" Target="../media/image57.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6.png"/><Relationship Id="rId5" Type="http://schemas.microsoft.com/office/2007/relationships/hdphoto" Target="../media/hdphoto3.wdp"/><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3.jpg"/><Relationship Id="rId3" Type="http://schemas.microsoft.com/office/2007/relationships/hdphoto" Target="../media/hdphoto3.wdp"/><Relationship Id="rId7" Type="http://schemas.openxmlformats.org/officeDocument/2006/relationships/image" Target="../media/image62.jp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0.svg"/><Relationship Id="rId4" Type="http://schemas.openxmlformats.org/officeDocument/2006/relationships/image" Target="../media/image59.png"/><Relationship Id="rId9"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58.png"/><Relationship Id="rId3" Type="http://schemas.microsoft.com/office/2007/relationships/hdphoto" Target="../media/hdphoto3.wdp"/><Relationship Id="rId7" Type="http://schemas.openxmlformats.org/officeDocument/2006/relationships/image" Target="../media/image61.jpg"/><Relationship Id="rId2"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62.jpg"/><Relationship Id="rId5" Type="http://schemas.openxmlformats.org/officeDocument/2006/relationships/image" Target="../media/image63.jpg"/><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2.jpg"/><Relationship Id="rId4" Type="http://schemas.openxmlformats.org/officeDocument/2006/relationships/image" Target="../media/image63.jp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7.xml"/><Relationship Id="rId6" Type="http://schemas.openxmlformats.org/officeDocument/2006/relationships/image" Target="../media/image61.jpg"/><Relationship Id="rId5" Type="http://schemas.openxmlformats.org/officeDocument/2006/relationships/image" Target="../media/image62.jpg"/><Relationship Id="rId4" Type="http://schemas.openxmlformats.org/officeDocument/2006/relationships/image" Target="../media/image63.jp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3.jp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4.png"/><Relationship Id="rId3" Type="http://schemas.microsoft.com/office/2017/06/relationships/model3d" Target="../media/model3d1.glb"/><Relationship Id="rId7" Type="http://schemas.microsoft.com/office/2017/06/relationships/model3d" Target="../media/model3d3.glb"/><Relationship Id="rId12" Type="http://schemas.microsoft.com/office/2017/06/relationships/model3d" Target="../media/model3d4.glb"/><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7.png"/><Relationship Id="rId5" Type="http://schemas.microsoft.com/office/2017/06/relationships/model3d" Target="../media/model3d2.glb"/><Relationship Id="rId10" Type="http://schemas.openxmlformats.org/officeDocument/2006/relationships/image" Target="../media/image13.png"/><Relationship Id="rId4" Type="http://schemas.openxmlformats.org/officeDocument/2006/relationships/image" Target="../media/image9.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62.jpg"/><Relationship Id="rId4" Type="http://schemas.openxmlformats.org/officeDocument/2006/relationships/image" Target="../media/image64.png"/></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microsoft.com/office/2017/06/relationships/model3d" Target="../media/model3d6.glb"/><Relationship Id="rId13" Type="http://schemas.openxmlformats.org/officeDocument/2006/relationships/image" Target="../media/image19.png"/><Relationship Id="rId18" Type="http://schemas.microsoft.com/office/2017/06/relationships/model3d" Target="../media/model3d11.glb"/><Relationship Id="rId3" Type="http://schemas.openxmlformats.org/officeDocument/2006/relationships/image" Target="../media/image8.png"/><Relationship Id="rId21" Type="http://schemas.openxmlformats.org/officeDocument/2006/relationships/image" Target="../media/image23.png"/><Relationship Id="rId7" Type="http://schemas.openxmlformats.org/officeDocument/2006/relationships/image" Target="../media/image16.png"/><Relationship Id="rId12" Type="http://schemas.microsoft.com/office/2017/06/relationships/model3d" Target="../media/model3d8.glb"/><Relationship Id="rId17" Type="http://schemas.openxmlformats.org/officeDocument/2006/relationships/image" Target="../media/image21.png"/><Relationship Id="rId25" Type="http://schemas.openxmlformats.org/officeDocument/2006/relationships/image" Target="../media/image25.png"/><Relationship Id="rId2" Type="http://schemas.openxmlformats.org/officeDocument/2006/relationships/notesSlide" Target="../notesSlides/notesSlide2.xml"/><Relationship Id="rId16" Type="http://schemas.microsoft.com/office/2017/06/relationships/model3d" Target="../media/model3d10.glb"/><Relationship Id="rId20" Type="http://schemas.microsoft.com/office/2017/06/relationships/model3d" Target="../media/model3d12.glb"/><Relationship Id="rId1" Type="http://schemas.openxmlformats.org/officeDocument/2006/relationships/slideLayout" Target="../slideLayouts/slideLayout7.xml"/><Relationship Id="rId6" Type="http://schemas.microsoft.com/office/2017/06/relationships/model3d" Target="../media/model3d5.glb"/><Relationship Id="rId11" Type="http://schemas.openxmlformats.org/officeDocument/2006/relationships/image" Target="../media/image18.png"/><Relationship Id="rId24" Type="http://schemas.microsoft.com/office/2017/06/relationships/model3d" Target="../media/model3d1.glb"/><Relationship Id="rId5" Type="http://schemas.microsoft.com/office/2007/relationships/hdphoto" Target="../media/hdphoto2.wdp"/><Relationship Id="rId15" Type="http://schemas.openxmlformats.org/officeDocument/2006/relationships/image" Target="../media/image20.png"/><Relationship Id="rId23" Type="http://schemas.openxmlformats.org/officeDocument/2006/relationships/image" Target="../media/image24.png"/><Relationship Id="rId10" Type="http://schemas.microsoft.com/office/2017/06/relationships/model3d" Target="../media/model3d7.glb"/><Relationship Id="rId19" Type="http://schemas.openxmlformats.org/officeDocument/2006/relationships/image" Target="../media/image22.png"/><Relationship Id="rId4" Type="http://schemas.openxmlformats.org/officeDocument/2006/relationships/image" Target="../media/image15.png"/><Relationship Id="rId9" Type="http://schemas.openxmlformats.org/officeDocument/2006/relationships/image" Target="../media/image17.png"/><Relationship Id="rId14" Type="http://schemas.microsoft.com/office/2017/06/relationships/model3d" Target="../media/model3d9.glb"/><Relationship Id="rId22" Type="http://schemas.microsoft.com/office/2017/06/relationships/model3d" Target="../media/model3d4.glb"/></Relationships>
</file>

<file path=ppt/slides/_rels/slide4.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17/06/relationships/model3d" Target="../media/model3d8.glb"/><Relationship Id="rId18" Type="http://schemas.openxmlformats.org/officeDocument/2006/relationships/image" Target="../media/image32.png"/><Relationship Id="rId26" Type="http://schemas.openxmlformats.org/officeDocument/2006/relationships/image" Target="../media/image36.png"/><Relationship Id="rId3" Type="http://schemas.microsoft.com/office/2017/06/relationships/model3d" Target="../media/model3d4.glb"/><Relationship Id="rId21" Type="http://schemas.microsoft.com/office/2017/06/relationships/model3d" Target="../media/model3d12.glb"/><Relationship Id="rId7" Type="http://schemas.microsoft.com/office/2017/06/relationships/model3d" Target="../media/model3d5.glb"/><Relationship Id="rId12" Type="http://schemas.openxmlformats.org/officeDocument/2006/relationships/image" Target="../media/image29.png"/><Relationship Id="rId17" Type="http://schemas.microsoft.com/office/2017/06/relationships/model3d" Target="../media/model3d10.glb"/><Relationship Id="rId25" Type="http://schemas.microsoft.com/office/2017/06/relationships/model3d" Target="../media/model3d1.glb"/><Relationship Id="rId2" Type="http://schemas.openxmlformats.org/officeDocument/2006/relationships/notesSlide" Target="../notesSlides/notesSlide3.xml"/><Relationship Id="rId16" Type="http://schemas.openxmlformats.org/officeDocument/2006/relationships/image" Target="../media/image31.png"/><Relationship Id="rId20" Type="http://schemas.openxmlformats.org/officeDocument/2006/relationships/image" Target="../media/image33.png"/><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17/06/relationships/model3d" Target="../media/model3d7.glb"/><Relationship Id="rId24" Type="http://schemas.openxmlformats.org/officeDocument/2006/relationships/image" Target="../media/image35.png"/><Relationship Id="rId5" Type="http://schemas.openxmlformats.org/officeDocument/2006/relationships/image" Target="../media/image15.png"/><Relationship Id="rId15" Type="http://schemas.microsoft.com/office/2017/06/relationships/model3d" Target="../media/model3d9.glb"/><Relationship Id="rId23" Type="http://schemas.microsoft.com/office/2017/06/relationships/model3d" Target="../media/model3d13.glb"/><Relationship Id="rId10" Type="http://schemas.openxmlformats.org/officeDocument/2006/relationships/image" Target="../media/image28.png"/><Relationship Id="rId19" Type="http://schemas.microsoft.com/office/2017/06/relationships/model3d" Target="../media/model3d11.glb"/><Relationship Id="rId4" Type="http://schemas.openxmlformats.org/officeDocument/2006/relationships/image" Target="../media/image26.png"/><Relationship Id="rId9" Type="http://schemas.microsoft.com/office/2017/06/relationships/model3d" Target="../media/model3d6.glb"/><Relationship Id="rId14" Type="http://schemas.openxmlformats.org/officeDocument/2006/relationships/image" Target="../media/image30.png"/><Relationship Id="rId22" Type="http://schemas.openxmlformats.org/officeDocument/2006/relationships/image" Target="../media/image34.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microsoft.com/office/2017/06/relationships/model3d" Target="../media/model3d7.glb"/><Relationship Id="rId18" Type="http://schemas.openxmlformats.org/officeDocument/2006/relationships/image" Target="../media/image31.png"/><Relationship Id="rId3" Type="http://schemas.microsoft.com/office/2017/06/relationships/model3d" Target="../media/model3d14.glb"/><Relationship Id="rId21" Type="http://schemas.microsoft.com/office/2017/06/relationships/model3d" Target="../media/model3d11.glb"/><Relationship Id="rId7" Type="http://schemas.microsoft.com/office/2017/06/relationships/model3d" Target="../media/model3d13.glb"/><Relationship Id="rId12" Type="http://schemas.openxmlformats.org/officeDocument/2006/relationships/image" Target="../media/image28.png"/><Relationship Id="rId17" Type="http://schemas.microsoft.com/office/2017/06/relationships/model3d" Target="../media/model3d9.glb"/><Relationship Id="rId2" Type="http://schemas.openxmlformats.org/officeDocument/2006/relationships/notesSlide" Target="../notesSlides/notesSlide4.xml"/><Relationship Id="rId16" Type="http://schemas.openxmlformats.org/officeDocument/2006/relationships/image" Target="../media/image30.png"/><Relationship Id="rId20" Type="http://schemas.openxmlformats.org/officeDocument/2006/relationships/image" Target="../media/image32.png"/><Relationship Id="rId1" Type="http://schemas.openxmlformats.org/officeDocument/2006/relationships/slideLayout" Target="../slideLayouts/slideLayout7.xml"/><Relationship Id="rId6" Type="http://schemas.microsoft.com/office/2007/relationships/hdphoto" Target="../media/hdphoto2.wdp"/><Relationship Id="rId11" Type="http://schemas.microsoft.com/office/2017/06/relationships/model3d" Target="../media/model3d6.glb"/><Relationship Id="rId24" Type="http://schemas.openxmlformats.org/officeDocument/2006/relationships/image" Target="../media/image34.png"/><Relationship Id="rId5" Type="http://schemas.openxmlformats.org/officeDocument/2006/relationships/image" Target="../media/image15.png"/><Relationship Id="rId15" Type="http://schemas.microsoft.com/office/2017/06/relationships/model3d" Target="../media/model3d8.glb"/><Relationship Id="rId23" Type="http://schemas.microsoft.com/office/2017/06/relationships/model3d" Target="../media/model3d12.glb"/><Relationship Id="rId10" Type="http://schemas.openxmlformats.org/officeDocument/2006/relationships/image" Target="../media/image27.png"/><Relationship Id="rId19" Type="http://schemas.microsoft.com/office/2017/06/relationships/model3d" Target="../media/model3d10.glb"/><Relationship Id="rId4" Type="http://schemas.openxmlformats.org/officeDocument/2006/relationships/image" Target="../media/image37.png"/><Relationship Id="rId9" Type="http://schemas.microsoft.com/office/2017/06/relationships/model3d" Target="../media/model3d5.glb"/><Relationship Id="rId14" Type="http://schemas.openxmlformats.org/officeDocument/2006/relationships/image" Target="../media/image29.png"/><Relationship Id="rId22"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13" Type="http://schemas.microsoft.com/office/2017/06/relationships/model3d" Target="../media/model3d6.glb"/><Relationship Id="rId18" Type="http://schemas.openxmlformats.org/officeDocument/2006/relationships/image" Target="../media/image30.png"/><Relationship Id="rId26" Type="http://schemas.openxmlformats.org/officeDocument/2006/relationships/image" Target="../media/image34.png"/><Relationship Id="rId3" Type="http://schemas.openxmlformats.org/officeDocument/2006/relationships/image" Target="../media/image15.png"/><Relationship Id="rId21" Type="http://schemas.microsoft.com/office/2017/06/relationships/model3d" Target="../media/model3d10.glb"/><Relationship Id="rId7" Type="http://schemas.microsoft.com/office/2017/06/relationships/model3d" Target="../media/model3d13.glb"/><Relationship Id="rId12" Type="http://schemas.openxmlformats.org/officeDocument/2006/relationships/image" Target="../media/image27.png"/><Relationship Id="rId17" Type="http://schemas.microsoft.com/office/2017/06/relationships/model3d" Target="../media/model3d8.glb"/><Relationship Id="rId25" Type="http://schemas.microsoft.com/office/2017/06/relationships/model3d" Target="../media/model3d12.glb"/><Relationship Id="rId2" Type="http://schemas.openxmlformats.org/officeDocument/2006/relationships/notesSlide" Target="../notesSlides/notesSlide5.xml"/><Relationship Id="rId16" Type="http://schemas.openxmlformats.org/officeDocument/2006/relationships/image" Target="../media/image29.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9.png"/><Relationship Id="rId11" Type="http://schemas.microsoft.com/office/2017/06/relationships/model3d" Target="../media/model3d5.glb"/><Relationship Id="rId24" Type="http://schemas.openxmlformats.org/officeDocument/2006/relationships/image" Target="../media/image33.png"/><Relationship Id="rId5" Type="http://schemas.microsoft.com/office/2017/06/relationships/model3d" Target="../media/model3d15.glb"/><Relationship Id="rId15" Type="http://schemas.microsoft.com/office/2017/06/relationships/model3d" Target="../media/model3d7.glb"/><Relationship Id="rId23" Type="http://schemas.microsoft.com/office/2017/06/relationships/model3d" Target="../media/model3d11.glb"/><Relationship Id="rId28" Type="http://schemas.openxmlformats.org/officeDocument/2006/relationships/image" Target="../media/image42.png"/><Relationship Id="rId10" Type="http://schemas.openxmlformats.org/officeDocument/2006/relationships/image" Target="../media/image41.png"/><Relationship Id="rId19" Type="http://schemas.microsoft.com/office/2017/06/relationships/model3d" Target="../media/model3d9.glb"/><Relationship Id="rId4" Type="http://schemas.microsoft.com/office/2007/relationships/hdphoto" Target="../media/hdphoto2.wdp"/><Relationship Id="rId9" Type="http://schemas.microsoft.com/office/2017/06/relationships/model3d" Target="../media/model3d14.glb"/><Relationship Id="rId14" Type="http://schemas.openxmlformats.org/officeDocument/2006/relationships/image" Target="../media/image28.png"/><Relationship Id="rId22" Type="http://schemas.openxmlformats.org/officeDocument/2006/relationships/image" Target="../media/image32.png"/><Relationship Id="rId27" Type="http://schemas.microsoft.com/office/2017/06/relationships/model3d" Target="../media/model3d16.glb"/></Relationships>
</file>

<file path=ppt/slides/_rels/slide7.xml.rels><?xml version="1.0" encoding="UTF-8" standalone="yes"?>
<Relationships xmlns="http://schemas.openxmlformats.org/package/2006/relationships"><Relationship Id="rId8" Type="http://schemas.microsoft.com/office/2007/relationships/hdphoto" Target="../media/hdphoto2.wdp"/><Relationship Id="rId3" Type="http://schemas.microsoft.com/office/2017/06/relationships/model3d" Target="../media/model3d13.glb"/><Relationship Id="rId7" Type="http://schemas.openxmlformats.org/officeDocument/2006/relationships/image" Target="../media/image15.png"/><Relationship Id="rId12"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1.png"/><Relationship Id="rId11" Type="http://schemas.microsoft.com/office/2017/06/relationships/model3d" Target="../media/model3d15.glb"/><Relationship Id="rId5" Type="http://schemas.microsoft.com/office/2017/06/relationships/model3d" Target="../media/model3d14.glb"/><Relationship Id="rId10" Type="http://schemas.openxmlformats.org/officeDocument/2006/relationships/image" Target="../media/image44.png"/><Relationship Id="rId4" Type="http://schemas.openxmlformats.org/officeDocument/2006/relationships/image" Target="../media/image43.png"/><Relationship Id="rId9" Type="http://schemas.microsoft.com/office/2017/06/relationships/model3d" Target="../media/model3d16.glb"/></Relationships>
</file>

<file path=ppt/slides/_rels/slide8.xml.rels><?xml version="1.0" encoding="UTF-8" standalone="yes"?>
<Relationships xmlns="http://schemas.openxmlformats.org/package/2006/relationships"><Relationship Id="rId8" Type="http://schemas.microsoft.com/office/2017/06/relationships/model3d" Target="../media/model3d16.glb"/><Relationship Id="rId13" Type="http://schemas.microsoft.com/office/2007/relationships/hdphoto" Target="../media/hdphoto2.wdp"/><Relationship Id="rId3" Type="http://schemas.openxmlformats.org/officeDocument/2006/relationships/image" Target="../media/image46.png"/><Relationship Id="rId7" Type="http://schemas.openxmlformats.org/officeDocument/2006/relationships/image" Target="../media/image48.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17/06/relationships/model3d" Target="../media/model3d14.glb"/><Relationship Id="rId11" Type="http://schemas.openxmlformats.org/officeDocument/2006/relationships/image" Target="../media/image50.png"/><Relationship Id="rId5" Type="http://schemas.openxmlformats.org/officeDocument/2006/relationships/image" Target="../media/image47.png"/><Relationship Id="rId10" Type="http://schemas.microsoft.com/office/2017/06/relationships/model3d" Target="../media/model3d15.glb"/><Relationship Id="rId4" Type="http://schemas.microsoft.com/office/2017/06/relationships/model3d" Target="../media/model3d13.glb"/><Relationship Id="rId9" Type="http://schemas.openxmlformats.org/officeDocument/2006/relationships/image" Target="../media/image49.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6.png"/><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FFB340-51F9-4129-B4D1-7A0945EAA508}"/>
              </a:ext>
            </a:extLst>
          </p:cNvPr>
          <p:cNvSpPr/>
          <p:nvPr/>
        </p:nvSpPr>
        <p:spPr>
          <a:xfrm>
            <a:off x="0" y="0"/>
            <a:ext cx="12192000" cy="6858000"/>
          </a:xfrm>
          <a:prstGeom prst="rect">
            <a:avLst/>
          </a:prstGeom>
          <a:gradFill>
            <a:gsLst>
              <a:gs pos="0">
                <a:schemeClr val="accent1">
                  <a:lumMod val="5000"/>
                  <a:lumOff val="95000"/>
                </a:schemeClr>
              </a:gs>
              <a:gs pos="74000">
                <a:srgbClr val="ECF1EC"/>
              </a:gs>
              <a:gs pos="91000">
                <a:srgbClr val="EBEDE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7" name="3D Model 6" descr="Globe">
                <a:extLst>
                  <a:ext uri="{FF2B5EF4-FFF2-40B4-BE49-F238E27FC236}">
                    <a16:creationId xmlns:a16="http://schemas.microsoft.com/office/drawing/2014/main" id="{E2250B0A-E9AC-4602-BC71-846B00E919A6}"/>
                  </a:ext>
                </a:extLst>
              </p:cNvPr>
              <p:cNvGraphicFramePr>
                <a:graphicFrameLocks noChangeAspect="1"/>
              </p:cNvGraphicFramePr>
              <p:nvPr>
                <p:extLst>
                  <p:ext uri="{D42A27DB-BD31-4B8C-83A1-F6EECF244321}">
                    <p14:modId xmlns:p14="http://schemas.microsoft.com/office/powerpoint/2010/main" val="491595368"/>
                  </p:ext>
                </p:extLst>
              </p:nvPr>
            </p:nvGraphicFramePr>
            <p:xfrm>
              <a:off x="5749509" y="3092002"/>
              <a:ext cx="692980" cy="673994"/>
            </p:xfrm>
            <a:graphic>
              <a:graphicData uri="http://schemas.microsoft.com/office/drawing/2017/model3d">
                <am3d:model3d r:embed="rId3">
                  <am3d:spPr>
                    <a:xfrm>
                      <a:off x="0" y="0"/>
                      <a:ext cx="692980" cy="673994"/>
                    </a:xfrm>
                    <a:prstGeom prst="rect">
                      <a:avLst/>
                    </a:prstGeom>
                  </am3d:spPr>
                  <am3d:camera>
                    <am3d:pos x="0" y="0" z="80069046"/>
                    <am3d:up dx="0" dy="36000000" dz="0"/>
                    <am3d:lookAt x="0" y="0" z="0"/>
                    <am3d:perspective fov="2700000"/>
                  </am3d:camera>
                  <am3d:trans>
                    <am3d:meterPerModelUnit n="4803097" d="1000000"/>
                    <am3d:preTrans dx="-41004" dy="71609" dz="88767"/>
                    <am3d:scale>
                      <am3d:sx n="1000000" d="1000000"/>
                      <am3d:sy n="1000000" d="1000000"/>
                      <am3d:sz n="1000000" d="1000000"/>
                    </am3d:scale>
                    <am3d:rot ax="5378295" ay="-7759" az="9616267"/>
                    <am3d:postTrans dx="0" dy="0" dz="0"/>
                  </am3d:trans>
                  <am3d:raster rName="Office3DRenderer" rVer="16.0.8326">
                    <am3d:blip r:embed="rId4"/>
                  </am3d:raster>
                  <am3d:objViewport viewportSz="10916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Globe">
                <a:extLst>
                  <a:ext uri="{FF2B5EF4-FFF2-40B4-BE49-F238E27FC236}">
                    <a16:creationId xmlns:a16="http://schemas.microsoft.com/office/drawing/2014/main" id="{E2250B0A-E9AC-4602-BC71-846B00E919A6}"/>
                  </a:ext>
                </a:extLst>
              </p:cNvPr>
              <p:cNvPicPr>
                <a:picLocks noGrp="1" noRot="1" noChangeAspect="1" noMove="1" noResize="1" noEditPoints="1" noAdjustHandles="1" noChangeArrowheads="1" noChangeShapeType="1" noCrop="1"/>
              </p:cNvPicPr>
              <p:nvPr/>
            </p:nvPicPr>
            <p:blipFill>
              <a:blip r:embed="rId4"/>
              <a:stretch>
                <a:fillRect/>
              </a:stretch>
            </p:blipFill>
            <p:spPr>
              <a:xfrm>
                <a:off x="5749509" y="3092002"/>
                <a:ext cx="692980" cy="6739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Cloud">
                <a:extLst>
                  <a:ext uri="{FF2B5EF4-FFF2-40B4-BE49-F238E27FC236}">
                    <a16:creationId xmlns:a16="http://schemas.microsoft.com/office/drawing/2014/main" id="{A8582D08-EB5D-4733-AF96-E67F955D2109}"/>
                  </a:ext>
                </a:extLst>
              </p:cNvPr>
              <p:cNvGraphicFramePr>
                <a:graphicFrameLocks noChangeAspect="1"/>
              </p:cNvGraphicFramePr>
              <p:nvPr>
                <p:extLst>
                  <p:ext uri="{D42A27DB-BD31-4B8C-83A1-F6EECF244321}">
                    <p14:modId xmlns:p14="http://schemas.microsoft.com/office/powerpoint/2010/main" val="1131510535"/>
                  </p:ext>
                </p:extLst>
              </p:nvPr>
            </p:nvGraphicFramePr>
            <p:xfrm>
              <a:off x="-1219200" y="-762000"/>
              <a:ext cx="22893746" cy="8877172"/>
            </p:xfrm>
            <a:graphic>
              <a:graphicData uri="http://schemas.microsoft.com/office/drawing/2017/model3d">
                <am3d:model3d r:embed="rId5">
                  <am3d:spPr>
                    <a:xfrm>
                      <a:off x="0" y="0"/>
                      <a:ext cx="22893746" cy="8877172"/>
                    </a:xfrm>
                    <a:prstGeom prst="rect">
                      <a:avLst/>
                    </a:prstGeom>
                  </am3d:spPr>
                  <am3d:camera>
                    <am3d:pos x="0" y="0" z="59408371"/>
                    <am3d:up dx="0" dy="36000000" dz="0"/>
                    <am3d:lookAt x="0" y="0" z="0"/>
                    <am3d:perspective fov="2700000"/>
                  </am3d:camera>
                  <am3d:trans>
                    <am3d:meterPerModelUnit n="2232305" d="1000000"/>
                    <am3d:preTrans dx="-4" dy="-6997377" dz="5"/>
                    <am3d:scale>
                      <am3d:sx n="1000000" d="1000000"/>
                      <am3d:sy n="1000000" d="1000000"/>
                      <am3d:sz n="1000000" d="1000000"/>
                    </am3d:scale>
                    <am3d:rot/>
                    <am3d:postTrans dx="0" dy="0" dz="0"/>
                  </am3d:trans>
                  <am3d:raster rName="Office3DRenderer" rVer="16.0.8326">
                    <am3d:blip r:embed="rId6"/>
                  </am3d:raster>
                  <am3d:objViewport viewportSz="295386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Cloud">
                <a:extLst>
                  <a:ext uri="{FF2B5EF4-FFF2-40B4-BE49-F238E27FC236}">
                    <a16:creationId xmlns:a16="http://schemas.microsoft.com/office/drawing/2014/main" id="{A8582D08-EB5D-4733-AF96-E67F955D2109}"/>
                  </a:ext>
                </a:extLst>
              </p:cNvPr>
              <p:cNvPicPr>
                <a:picLocks noGrp="1" noRot="1" noChangeAspect="1" noMove="1" noResize="1" noEditPoints="1" noAdjustHandles="1" noChangeArrowheads="1" noChangeShapeType="1" noCrop="1"/>
              </p:cNvPicPr>
              <p:nvPr/>
            </p:nvPicPr>
            <p:blipFill>
              <a:blip r:embed="rId6"/>
              <a:stretch>
                <a:fillRect/>
              </a:stretch>
            </p:blipFill>
            <p:spPr>
              <a:xfrm>
                <a:off x="-1219200" y="-762000"/>
                <a:ext cx="22893746" cy="8877172"/>
              </a:xfrm>
              <a:prstGeom prst="rect">
                <a:avLst/>
              </a:prstGeom>
            </p:spPr>
          </p:pic>
        </mc:Fallback>
      </mc:AlternateContent>
      <p:pic>
        <p:nvPicPr>
          <p:cNvPr id="10" name="Picture 9">
            <a:extLst>
              <a:ext uri="{FF2B5EF4-FFF2-40B4-BE49-F238E27FC236}">
                <a16:creationId xmlns:a16="http://schemas.microsoft.com/office/drawing/2014/main" id="{F297851E-3413-4977-B767-C1C9C92B91B8}"/>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67" b="97000" l="1000" r="97000">
                        <a14:foregroundMark x1="64333" y1="8667" x2="8000" y2="54667"/>
                        <a14:foregroundMark x1="8000" y1="54667" x2="60000" y2="87333"/>
                        <a14:foregroundMark x1="60000" y1="87333" x2="90333" y2="37333"/>
                        <a14:foregroundMark x1="90333" y1="37333" x2="60333" y2="10667"/>
                        <a14:foregroundMark x1="56333" y1="7667" x2="16667" y2="38333"/>
                        <a14:foregroundMark x1="37333" y1="13667" x2="32667" y2="15667"/>
                        <a14:foregroundMark x1="20667" y1="18667" x2="20667" y2="18667"/>
                        <a14:foregroundMark x1="13667" y1="33333" x2="12667" y2="39333"/>
                        <a14:foregroundMark x1="6667" y1="54333" x2="5667" y2="62000"/>
                        <a14:foregroundMark x1="9667" y1="44333" x2="43667" y2="94333"/>
                        <a14:foregroundMark x1="43667" y1="94333" x2="93000" y2="53000"/>
                        <a14:foregroundMark x1="93000" y1="53000" x2="65000" y2="6333"/>
                        <a14:foregroundMark x1="65000" y1="6333" x2="13667" y2="35667"/>
                        <a14:foregroundMark x1="13667" y1="35667" x2="11667" y2="51333"/>
                        <a14:foregroundMark x1="42333" y1="14667" x2="27667" y2="75667"/>
                        <a14:foregroundMark x1="27667" y1="75667" x2="80000" y2="40000"/>
                        <a14:foregroundMark x1="80000" y1="40000" x2="18831" y2="11867"/>
                        <a14:foregroundMark x1="47333" y1="10667" x2="19341" y2="11309"/>
                        <a14:foregroundMark x1="51333" y1="9667" x2="28667" y2="58333"/>
                        <a14:foregroundMark x1="28667" y1="58333" x2="32667" y2="92667"/>
                        <a14:foregroundMark x1="47333" y1="18667" x2="40333" y2="66000"/>
                        <a14:foregroundMark x1="56333" y1="7667" x2="30667" y2="15667"/>
                        <a14:foregroundMark x1="50000" y1="6667" x2="49333" y2="13667"/>
                        <a14:foregroundMark x1="38000" y1="10000" x2="33333" y2="27000"/>
                        <a14:foregroundMark x1="35000" y1="19000" x2="25000" y2="36667"/>
                        <a14:foregroundMark x1="32000" y1="12667" x2="40000" y2="38667"/>
                        <a14:foregroundMark x1="33667" y1="18333" x2="57333" y2="48000"/>
                        <a14:foregroundMark x1="27333" y1="23000" x2="51000" y2="55333"/>
                        <a14:foregroundMark x1="30667" y1="23667" x2="40333" y2="55333"/>
                        <a14:foregroundMark x1="24333" y1="23000" x2="42333" y2="48667"/>
                        <a14:foregroundMark x1="23667" y1="18667" x2="51000" y2="39333"/>
                        <a14:foregroundMark x1="43667" y1="19667" x2="36333" y2="52000"/>
                        <a14:foregroundMark x1="36000" y1="16667" x2="32000" y2="42667"/>
                        <a14:foregroundMark x1="23333" y1="18333" x2="33000" y2="49667"/>
                        <a14:foregroundMark x1="20000" y1="22667" x2="7000" y2="32333"/>
                        <a14:foregroundMark x1="11333" y1="41333" x2="29333" y2="30667"/>
                        <a14:foregroundMark x1="27333" y1="23667" x2="18000" y2="32667"/>
                        <a14:foregroundMark x1="34000" y1="19333" x2="31333" y2="22333"/>
                        <a14:foregroundMark x1="21000" y1="26333" x2="12000" y2="59333"/>
                        <a14:foregroundMark x1="9667" y1="35333" x2="8667" y2="42333"/>
                        <a14:foregroundMark x1="6333" y1="42333" x2="20000" y2="77667"/>
                        <a14:foregroundMark x1="6000" y1="42667" x2="16667" y2="78333"/>
                        <a14:foregroundMark x1="14000" y1="53000" x2="42667" y2="94333"/>
                        <a14:foregroundMark x1="12333" y1="73000" x2="57000" y2="88667"/>
                        <a14:foregroundMark x1="18000" y1="70000" x2="56667" y2="86333"/>
                        <a14:foregroundMark x1="29667" y1="88000" x2="82333" y2="76667"/>
                        <a14:foregroundMark x1="82333" y1="76667" x2="82667" y2="75667"/>
                        <a14:foregroundMark x1="33667" y1="93667" x2="82667" y2="78000"/>
                        <a14:foregroundMark x1="35333" y1="93000" x2="87000" y2="77667"/>
                        <a14:foregroundMark x1="36667" y1="93333" x2="89667" y2="76000"/>
                        <a14:foregroundMark x1="89667" y1="76000" x2="90333" y2="73667"/>
                        <a14:foregroundMark x1="70000" y1="81333" x2="96333" y2="42333"/>
                        <a14:foregroundMark x1="87000" y1="45667" x2="85667" y2="50000"/>
                        <a14:foregroundMark x1="87667" y1="43333" x2="85000" y2="52333"/>
                        <a14:foregroundMark x1="87667" y1="46000" x2="87000" y2="57667"/>
                        <a14:foregroundMark x1="88000" y1="45667" x2="87333" y2="57667"/>
                        <a14:foregroundMark x1="91667" y1="46333" x2="94667" y2="58000"/>
                        <a14:foregroundMark x1="95667" y1="48000" x2="95667" y2="58000"/>
                        <a14:foregroundMark x1="96333" y1="46000" x2="95333" y2="57667"/>
                        <a14:foregroundMark x1="96333" y1="47000" x2="97000" y2="57667"/>
                        <a14:foregroundMark x1="37000" y1="96000" x2="55667" y2="96000"/>
                        <a14:foregroundMark x1="40333" y1="94333" x2="58333" y2="97000"/>
                        <a14:backgroundMark x1="7000" y1="5333" x2="0" y2="15000"/>
                        <a14:backgroundMark x1="4667" y1="15000" x2="10667" y2="10000"/>
                        <a14:backgroundMark x1="15333" y1="6667" x2="2333" y2="14333"/>
                        <a14:backgroundMark x1="15333" y1="7333" x2="8333" y2="15000"/>
                        <a14:backgroundMark x1="1333" y1="4333" x2="667" y2="4667"/>
                        <a14:backgroundMark x1="1667" y1="3000" x2="1000" y2="11333"/>
                        <a14:backgroundMark x1="2333" y1="1000" x2="1667" y2="14000"/>
                        <a14:backgroundMark x1="2333" y1="4333" x2="2333" y2="14000"/>
                        <a14:backgroundMark x1="3667" y1="5000" x2="4667" y2="16667"/>
                        <a14:backgroundMark x1="6000" y1="3000" x2="5333" y2="15000"/>
                      </a14:backgroundRemoval>
                    </a14:imgEffect>
                  </a14:imgLayer>
                </a14:imgProps>
              </a:ext>
            </a:extLst>
          </a:blip>
          <a:stretch>
            <a:fillRect/>
          </a:stretch>
        </p:blipFill>
        <p:spPr>
          <a:xfrm>
            <a:off x="10843810" y="516420"/>
            <a:ext cx="828139" cy="828139"/>
          </a:xfrm>
          <a:prstGeom prst="rect">
            <a:avLst/>
          </a:prstGeom>
        </p:spPr>
      </p:pic>
      <mc:AlternateContent xmlns:mc="http://schemas.openxmlformats.org/markup-compatibility/2006">
        <mc:Choice xmlns:am3d="http://schemas.microsoft.com/office/drawing/2017/model3d" Requires="am3d">
          <p:graphicFrame>
            <p:nvGraphicFramePr>
              <p:cNvPr id="15" name="3D Model 14" descr="Cloud">
                <a:extLst>
                  <a:ext uri="{FF2B5EF4-FFF2-40B4-BE49-F238E27FC236}">
                    <a16:creationId xmlns:a16="http://schemas.microsoft.com/office/drawing/2014/main" id="{4B92E7A5-E6FD-4B7D-9AD2-7AC91D0231AB}"/>
                  </a:ext>
                </a:extLst>
              </p:cNvPr>
              <p:cNvGraphicFramePr>
                <a:graphicFrameLocks noChangeAspect="1"/>
              </p:cNvGraphicFramePr>
              <p:nvPr>
                <p:extLst>
                  <p:ext uri="{D42A27DB-BD31-4B8C-83A1-F6EECF244321}">
                    <p14:modId xmlns:p14="http://schemas.microsoft.com/office/powerpoint/2010/main" val="1251910396"/>
                  </p:ext>
                </p:extLst>
              </p:nvPr>
            </p:nvGraphicFramePr>
            <p:xfrm>
              <a:off x="-9488408" y="-3886200"/>
              <a:ext cx="20711938" cy="7772400"/>
            </p:xfrm>
            <a:graphic>
              <a:graphicData uri="http://schemas.microsoft.com/office/drawing/2017/model3d">
                <am3d:model3d r:embed="rId9">
                  <am3d:spPr>
                    <a:xfrm>
                      <a:off x="0" y="0"/>
                      <a:ext cx="20711938" cy="7772400"/>
                    </a:xfrm>
                    <a:prstGeom prst="rect">
                      <a:avLst/>
                    </a:prstGeom>
                  </am3d:spPr>
                  <am3d:camera>
                    <am3d:pos x="0" y="0" z="63768429"/>
                    <am3d:up dx="0" dy="36000000" dz="0"/>
                    <am3d:lookAt x="0" y="0" z="0"/>
                    <am3d:perspective fov="2700000"/>
                  </am3d:camera>
                  <am3d:trans>
                    <am3d:meterPerModelUnit n="1866313" d="1000000"/>
                    <am3d:preTrans dx="5" dy="-5802518" dz="2"/>
                    <am3d:scale>
                      <am3d:sx n="1000000" d="1000000"/>
                      <am3d:sy n="1000000" d="1000000"/>
                      <am3d:sz n="1000000" d="1000000"/>
                    </am3d:scale>
                    <am3d:rot/>
                    <am3d:postTrans dx="0" dy="0" dz="0"/>
                  </am3d:trans>
                  <am3d:raster rName="Office3DRenderer" rVer="16.0.8326">
                    <am3d:blip r:embed="rId10"/>
                  </am3d:raster>
                  <am3d:objViewport viewportSz="272173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Cloud">
                <a:extLst>
                  <a:ext uri="{FF2B5EF4-FFF2-40B4-BE49-F238E27FC236}">
                    <a16:creationId xmlns:a16="http://schemas.microsoft.com/office/drawing/2014/main" id="{4B92E7A5-E6FD-4B7D-9AD2-7AC91D0231AB}"/>
                  </a:ext>
                </a:extLst>
              </p:cNvPr>
              <p:cNvPicPr>
                <a:picLocks noGrp="1" noRot="1" noChangeAspect="1" noMove="1" noResize="1" noEditPoints="1" noAdjustHandles="1" noChangeArrowheads="1" noChangeShapeType="1" noCrop="1"/>
              </p:cNvPicPr>
              <p:nvPr/>
            </p:nvPicPr>
            <p:blipFill>
              <a:blip r:embed="rId10"/>
              <a:stretch>
                <a:fillRect/>
              </a:stretch>
            </p:blipFill>
            <p:spPr>
              <a:xfrm>
                <a:off x="-9488408" y="-3886200"/>
                <a:ext cx="20711938" cy="777240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Cloud">
                <a:extLst>
                  <a:ext uri="{FF2B5EF4-FFF2-40B4-BE49-F238E27FC236}">
                    <a16:creationId xmlns:a16="http://schemas.microsoft.com/office/drawing/2014/main" id="{69A21A07-FD4B-4A82-A43D-C82C0B0ADDCA}"/>
                  </a:ext>
                </a:extLst>
              </p:cNvPr>
              <p:cNvGraphicFramePr>
                <a:graphicFrameLocks noChangeAspect="1"/>
              </p:cNvGraphicFramePr>
              <p:nvPr>
                <p:extLst>
                  <p:ext uri="{D42A27DB-BD31-4B8C-83A1-F6EECF244321}">
                    <p14:modId xmlns:p14="http://schemas.microsoft.com/office/powerpoint/2010/main" val="1010911917"/>
                  </p:ext>
                </p:extLst>
              </p:nvPr>
            </p:nvGraphicFramePr>
            <p:xfrm>
              <a:off x="-7318012" y="1369140"/>
              <a:ext cx="17087468" cy="6625757"/>
            </p:xfrm>
            <a:graphic>
              <a:graphicData uri="http://schemas.microsoft.com/office/drawing/2017/model3d">
                <am3d:model3d r:embed="rId5">
                  <am3d:spPr>
                    <a:xfrm>
                      <a:off x="0" y="0"/>
                      <a:ext cx="17087468" cy="6625757"/>
                    </a:xfrm>
                    <a:prstGeom prst="rect">
                      <a:avLst/>
                    </a:prstGeom>
                  </am3d:spPr>
                  <am3d:camera>
                    <am3d:pos x="0" y="0" z="59408371"/>
                    <am3d:up dx="0" dy="36000000" dz="0"/>
                    <am3d:lookAt x="0" y="0" z="0"/>
                    <am3d:perspective fov="2700000"/>
                  </am3d:camera>
                  <am3d:trans>
                    <am3d:meterPerModelUnit n="2232305" d="1000000"/>
                    <am3d:preTrans dx="-4" dy="-6997377" dz="5"/>
                    <am3d:scale>
                      <am3d:sx n="1000000" d="1000000"/>
                      <am3d:sy n="1000000" d="1000000"/>
                      <am3d:sz n="1000000" d="1000000"/>
                    </am3d:scale>
                    <am3d:rot/>
                    <am3d:postTrans dx="0" dy="0" dz="0"/>
                  </am3d:trans>
                  <am3d:raster rName="Office3DRenderer" rVer="16.0.8326">
                    <am3d:blip r:embed="rId11"/>
                  </am3d:raster>
                  <am3d:objViewport viewportSz="2204709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Cloud">
                <a:extLst>
                  <a:ext uri="{FF2B5EF4-FFF2-40B4-BE49-F238E27FC236}">
                    <a16:creationId xmlns:a16="http://schemas.microsoft.com/office/drawing/2014/main" id="{69A21A07-FD4B-4A82-A43D-C82C0B0ADDCA}"/>
                  </a:ext>
                </a:extLst>
              </p:cNvPr>
              <p:cNvPicPr>
                <a:picLocks noGrp="1" noRot="1" noChangeAspect="1" noMove="1" noResize="1" noEditPoints="1" noAdjustHandles="1" noChangeArrowheads="1" noChangeShapeType="1" noCrop="1"/>
              </p:cNvPicPr>
              <p:nvPr/>
            </p:nvPicPr>
            <p:blipFill>
              <a:blip r:embed="rId11"/>
              <a:stretch>
                <a:fillRect/>
              </a:stretch>
            </p:blipFill>
            <p:spPr>
              <a:xfrm>
                <a:off x="-7318012" y="1369140"/>
                <a:ext cx="17087468" cy="6625757"/>
              </a:xfrm>
              <a:prstGeom prst="rect">
                <a:avLst/>
              </a:prstGeom>
            </p:spPr>
          </p:pic>
        </mc:Fallback>
      </mc:AlternateContent>
      <p:sp>
        <p:nvSpPr>
          <p:cNvPr id="17" name="TextBox 16">
            <a:extLst>
              <a:ext uri="{FF2B5EF4-FFF2-40B4-BE49-F238E27FC236}">
                <a16:creationId xmlns:a16="http://schemas.microsoft.com/office/drawing/2014/main" id="{545CC420-F1FA-4FF0-A2B4-8E90B7EDC383}"/>
              </a:ext>
            </a:extLst>
          </p:cNvPr>
          <p:cNvSpPr txBox="1"/>
          <p:nvPr/>
        </p:nvSpPr>
        <p:spPr>
          <a:xfrm>
            <a:off x="1333500" y="2924419"/>
            <a:ext cx="9525000" cy="830997"/>
          </a:xfrm>
          <a:prstGeom prst="rect">
            <a:avLst/>
          </a:prstGeom>
          <a:noFill/>
        </p:spPr>
        <p:txBody>
          <a:bodyPr wrap="square" rtlCol="0">
            <a:spAutoFit/>
          </a:bodyPr>
          <a:lstStyle/>
          <a:p>
            <a:pPr algn="ctr"/>
            <a:r>
              <a:rPr lang="en-MY" sz="4800" b="1" dirty="0">
                <a:ln w="19050">
                  <a:solidFill>
                    <a:srgbClr val="4E6674"/>
                  </a:solidFill>
                </a:ln>
                <a:noFill/>
                <a:latin typeface="Inter" panose="020B0502030000000004" pitchFamily="34" charset="0"/>
                <a:ea typeface="Inter" panose="020B0502030000000004" pitchFamily="34" charset="0"/>
              </a:rPr>
              <a:t>HELLO WORLD</a:t>
            </a:r>
          </a:p>
        </p:txBody>
      </p:sp>
      <mc:AlternateContent xmlns:mc="http://schemas.openxmlformats.org/markup-compatibility/2006">
        <mc:Choice xmlns:am3d="http://schemas.microsoft.com/office/drawing/2017/model3d" Requires="am3d">
          <p:graphicFrame>
            <p:nvGraphicFramePr>
              <p:cNvPr id="18" name="3D Model 17" descr="Cloud">
                <a:extLst>
                  <a:ext uri="{FF2B5EF4-FFF2-40B4-BE49-F238E27FC236}">
                    <a16:creationId xmlns:a16="http://schemas.microsoft.com/office/drawing/2014/main" id="{4EC308D4-3826-425E-8A4E-3F7A44A09863}"/>
                  </a:ext>
                </a:extLst>
              </p:cNvPr>
              <p:cNvGraphicFramePr>
                <a:graphicFrameLocks noChangeAspect="1"/>
              </p:cNvGraphicFramePr>
              <p:nvPr>
                <p:extLst>
                  <p:ext uri="{D42A27DB-BD31-4B8C-83A1-F6EECF244321}">
                    <p14:modId xmlns:p14="http://schemas.microsoft.com/office/powerpoint/2010/main" val="1355352953"/>
                  </p:ext>
                </p:extLst>
              </p:nvPr>
            </p:nvGraphicFramePr>
            <p:xfrm>
              <a:off x="-4054903" y="858048"/>
              <a:ext cx="10017658" cy="6056303"/>
            </p:xfrm>
            <a:graphic>
              <a:graphicData uri="http://schemas.microsoft.com/office/drawing/2017/model3d">
                <am3d:model3d r:embed="rId9">
                  <am3d:spPr>
                    <a:xfrm>
                      <a:off x="0" y="0"/>
                      <a:ext cx="10017658" cy="6056303"/>
                    </a:xfrm>
                    <a:prstGeom prst="rect">
                      <a:avLst/>
                    </a:prstGeom>
                  </am3d:spPr>
                  <am3d:camera>
                    <am3d:pos x="0" y="0" z="63768429"/>
                    <am3d:up dx="0" dy="36000000" dz="0"/>
                    <am3d:lookAt x="0" y="0" z="0"/>
                    <am3d:perspective fov="2700000"/>
                  </am3d:camera>
                  <am3d:trans>
                    <am3d:meterPerModelUnit n="1866313" d="1000000"/>
                    <am3d:preTrans dx="5" dy="-5802518" dz="2"/>
                    <am3d:scale>
                      <am3d:sx n="1000000" d="1000000"/>
                      <am3d:sy n="1000000" d="1000000"/>
                      <am3d:sz n="1000000" d="1000000"/>
                    </am3d:scale>
                    <am3d:rot ax="1537733" ay="444162" az="212221"/>
                    <am3d:postTrans dx="0" dy="0" dz="0"/>
                  </am3d:trans>
                  <am3d:raster rName="Office3DRenderer" rVer="16.0.8326">
                    <am3d:blip r:embed="rId12"/>
                  </am3d:raster>
                  <am3d:objViewport viewportSz="135409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8" name="3D Model 17" descr="Cloud">
                <a:extLst>
                  <a:ext uri="{FF2B5EF4-FFF2-40B4-BE49-F238E27FC236}">
                    <a16:creationId xmlns:a16="http://schemas.microsoft.com/office/drawing/2014/main" id="{4EC308D4-3826-425E-8A4E-3F7A44A09863}"/>
                  </a:ext>
                </a:extLst>
              </p:cNvPr>
              <p:cNvPicPr>
                <a:picLocks noGrp="1" noRot="1" noChangeAspect="1" noMove="1" noResize="1" noEditPoints="1" noAdjustHandles="1" noChangeArrowheads="1" noChangeShapeType="1" noCrop="1"/>
              </p:cNvPicPr>
              <p:nvPr/>
            </p:nvPicPr>
            <p:blipFill>
              <a:blip r:embed="rId12"/>
              <a:stretch>
                <a:fillRect/>
              </a:stretch>
            </p:blipFill>
            <p:spPr>
              <a:xfrm>
                <a:off x="-4054903" y="858048"/>
                <a:ext cx="10017658" cy="605630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Cloud">
                <a:extLst>
                  <a:ext uri="{FF2B5EF4-FFF2-40B4-BE49-F238E27FC236}">
                    <a16:creationId xmlns:a16="http://schemas.microsoft.com/office/drawing/2014/main" id="{1D118930-FA4F-44BF-9620-D1F81E892A52}"/>
                  </a:ext>
                </a:extLst>
              </p:cNvPr>
              <p:cNvGraphicFramePr>
                <a:graphicFrameLocks noChangeAspect="1"/>
              </p:cNvGraphicFramePr>
              <p:nvPr>
                <p:extLst>
                  <p:ext uri="{D42A27DB-BD31-4B8C-83A1-F6EECF244321}">
                    <p14:modId xmlns:p14="http://schemas.microsoft.com/office/powerpoint/2010/main" val="1968606030"/>
                  </p:ext>
                </p:extLst>
              </p:nvPr>
            </p:nvGraphicFramePr>
            <p:xfrm>
              <a:off x="6056034" y="950713"/>
              <a:ext cx="10093841" cy="5237370"/>
            </p:xfrm>
            <a:graphic>
              <a:graphicData uri="http://schemas.microsoft.com/office/drawing/2017/model3d">
                <am3d:model3d r:embed="rId9">
                  <am3d:spPr>
                    <a:xfrm>
                      <a:off x="0" y="0"/>
                      <a:ext cx="10093841" cy="5237370"/>
                    </a:xfrm>
                    <a:prstGeom prst="rect">
                      <a:avLst/>
                    </a:prstGeom>
                  </am3d:spPr>
                  <am3d:camera>
                    <am3d:pos x="0" y="0" z="63768429"/>
                    <am3d:up dx="0" dy="36000000" dz="0"/>
                    <am3d:lookAt x="0" y="0" z="0"/>
                    <am3d:perspective fov="2700000"/>
                  </am3d:camera>
                  <am3d:trans>
                    <am3d:meterPerModelUnit n="1866313" d="1000000"/>
                    <am3d:preTrans dx="5" dy="-5802518" dz="2"/>
                    <am3d:scale>
                      <am3d:sx n="1000000" d="1000000"/>
                      <am3d:sy n="1000000" d="1000000"/>
                      <am3d:sz n="1000000" d="1000000"/>
                    </am3d:scale>
                    <am3d:rot ax="9318035" ay="2302119" az="9843987"/>
                    <am3d:postTrans dx="0" dy="0" dz="0"/>
                  </am3d:trans>
                  <am3d:raster rName="Office3DRenderer" rVer="16.0.8326">
                    <am3d:blip r:embed="rId13"/>
                  </am3d:raster>
                  <am3d:objViewport viewportSz="135409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Cloud">
                <a:extLst>
                  <a:ext uri="{FF2B5EF4-FFF2-40B4-BE49-F238E27FC236}">
                    <a16:creationId xmlns:a16="http://schemas.microsoft.com/office/drawing/2014/main" id="{1D118930-FA4F-44BF-9620-D1F81E892A52}"/>
                  </a:ext>
                </a:extLst>
              </p:cNvPr>
              <p:cNvPicPr>
                <a:picLocks noGrp="1" noRot="1" noChangeAspect="1" noMove="1" noResize="1" noEditPoints="1" noAdjustHandles="1" noChangeArrowheads="1" noChangeShapeType="1" noCrop="1"/>
              </p:cNvPicPr>
              <p:nvPr/>
            </p:nvPicPr>
            <p:blipFill>
              <a:blip r:embed="rId13"/>
              <a:stretch>
                <a:fillRect/>
              </a:stretch>
            </p:blipFill>
            <p:spPr>
              <a:xfrm>
                <a:off x="6056034" y="950713"/>
                <a:ext cx="10093841" cy="5237370"/>
              </a:xfrm>
              <a:prstGeom prst="rect">
                <a:avLst/>
              </a:prstGeom>
            </p:spPr>
          </p:pic>
        </mc:Fallback>
      </mc:AlternateContent>
    </p:spTree>
    <p:extLst>
      <p:ext uri="{BB962C8B-B14F-4D97-AF65-F5344CB8AC3E}">
        <p14:creationId xmlns:p14="http://schemas.microsoft.com/office/powerpoint/2010/main" val="1074434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B410B1-5F79-47F9-8065-E09161842142}"/>
              </a:ext>
            </a:extLst>
          </p:cNvPr>
          <p:cNvSpPr/>
          <p:nvPr/>
        </p:nvSpPr>
        <p:spPr>
          <a:xfrm>
            <a:off x="0" y="0"/>
            <a:ext cx="12192000" cy="6858000"/>
          </a:xfrm>
          <a:prstGeom prst="rect">
            <a:avLst/>
          </a:prstGeom>
          <a:gradFill flip="none" rotWithShape="1">
            <a:gsLst>
              <a:gs pos="58000">
                <a:srgbClr val="E1F6F3"/>
              </a:gs>
              <a:gs pos="100000">
                <a:srgbClr val="CFD9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2" name="Picture 11">
            <a:extLst>
              <a:ext uri="{FF2B5EF4-FFF2-40B4-BE49-F238E27FC236}">
                <a16:creationId xmlns:a16="http://schemas.microsoft.com/office/drawing/2014/main" id="{549F270F-C43B-4B61-B883-7A0F0441E8F6}"/>
              </a:ext>
            </a:extLst>
          </p:cNvPr>
          <p:cNvPicPr>
            <a:picLocks noChangeAspect="1"/>
          </p:cNvPicPr>
          <p:nvPr/>
        </p:nvPicPr>
        <p:blipFill>
          <a:blip r:embed="rId2"/>
          <a:stretch>
            <a:fillRect/>
          </a:stretch>
        </p:blipFill>
        <p:spPr>
          <a:xfrm>
            <a:off x="5599890" y="2698654"/>
            <a:ext cx="1060482" cy="1060482"/>
          </a:xfrm>
          <a:prstGeom prst="rect">
            <a:avLst/>
          </a:prstGeom>
        </p:spPr>
      </p:pic>
      <p:pic>
        <p:nvPicPr>
          <p:cNvPr id="13" name="Picture 12">
            <a:extLst>
              <a:ext uri="{FF2B5EF4-FFF2-40B4-BE49-F238E27FC236}">
                <a16:creationId xmlns:a16="http://schemas.microsoft.com/office/drawing/2014/main" id="{BAEEE6C9-9269-4E7E-9CB5-60AEFF3DE610}"/>
              </a:ext>
            </a:extLst>
          </p:cNvPr>
          <p:cNvPicPr>
            <a:picLocks noChangeAspect="1"/>
          </p:cNvPicPr>
          <p:nvPr/>
        </p:nvPicPr>
        <p:blipFill>
          <a:blip r:embed="rId3"/>
          <a:stretch>
            <a:fillRect/>
          </a:stretch>
        </p:blipFill>
        <p:spPr>
          <a:xfrm>
            <a:off x="5599890" y="2606843"/>
            <a:ext cx="974557" cy="974557"/>
          </a:xfrm>
          <a:prstGeom prst="rect">
            <a:avLst/>
          </a:prstGeom>
        </p:spPr>
      </p:pic>
      <p:pic>
        <p:nvPicPr>
          <p:cNvPr id="14" name="Picture 13">
            <a:extLst>
              <a:ext uri="{FF2B5EF4-FFF2-40B4-BE49-F238E27FC236}">
                <a16:creationId xmlns:a16="http://schemas.microsoft.com/office/drawing/2014/main" id="{5F790C00-DA21-433B-87E7-487F412D394C}"/>
              </a:ext>
            </a:extLst>
          </p:cNvPr>
          <p:cNvPicPr>
            <a:picLocks noChangeAspect="1"/>
          </p:cNvPicPr>
          <p:nvPr/>
        </p:nvPicPr>
        <p:blipFill>
          <a:blip r:embed="rId4"/>
          <a:stretch>
            <a:fillRect/>
          </a:stretch>
        </p:blipFill>
        <p:spPr>
          <a:xfrm>
            <a:off x="5608721" y="2695711"/>
            <a:ext cx="974557" cy="974557"/>
          </a:xfrm>
          <a:prstGeom prst="rect">
            <a:avLst/>
          </a:prstGeom>
        </p:spPr>
      </p:pic>
      <p:pic>
        <p:nvPicPr>
          <p:cNvPr id="8" name="Picture 7">
            <a:extLst>
              <a:ext uri="{FF2B5EF4-FFF2-40B4-BE49-F238E27FC236}">
                <a16:creationId xmlns:a16="http://schemas.microsoft.com/office/drawing/2014/main" id="{1D249A05-DDD8-4022-BCAD-25429C9C3E3C}"/>
              </a:ext>
            </a:extLst>
          </p:cNvPr>
          <p:cNvPicPr>
            <a:picLocks noChangeAspect="1"/>
          </p:cNvPicPr>
          <p:nvPr/>
        </p:nvPicPr>
        <p:blipFill rotWithShape="1">
          <a:blip r:embed="rId5">
            <a:clrChange>
              <a:clrFrom>
                <a:srgbClr val="92D050"/>
              </a:clrFrom>
              <a:clrTo>
                <a:srgbClr val="92D050">
                  <a:alpha val="0"/>
                </a:srgbClr>
              </a:clrTo>
            </a:clrChange>
          </a:blip>
          <a:srcRect l="8036" r="21171"/>
          <a:stretch/>
        </p:blipFill>
        <p:spPr>
          <a:xfrm>
            <a:off x="4677926" y="95194"/>
            <a:ext cx="2818486" cy="6592824"/>
          </a:xfrm>
          <a:prstGeom prst="rect">
            <a:avLst/>
          </a:prstGeom>
        </p:spPr>
      </p:pic>
      <p:pic>
        <p:nvPicPr>
          <p:cNvPr id="18" name="Picture 17">
            <a:extLst>
              <a:ext uri="{FF2B5EF4-FFF2-40B4-BE49-F238E27FC236}">
                <a16:creationId xmlns:a16="http://schemas.microsoft.com/office/drawing/2014/main" id="{A1B5208E-BB6F-46B4-8733-41809CC17146}"/>
              </a:ext>
            </a:extLst>
          </p:cNvPr>
          <p:cNvPicPr>
            <a:picLocks noChangeAspect="1"/>
          </p:cNvPicPr>
          <p:nvPr/>
        </p:nvPicPr>
        <p:blipFill rotWithShape="1">
          <a:blip r:embed="rId6">
            <a:extLst>
              <a:ext uri="{BEBA8EAE-BF5A-486C-A8C5-ECC9F3942E4B}">
                <a14:imgProps xmlns:a14="http://schemas.microsoft.com/office/drawing/2010/main">
                  <a14:imgLayer r:embed="rId7">
                    <a14:imgEffect>
                      <a14:artisticBlur radius="100"/>
                    </a14:imgEffect>
                    <a14:imgEffect>
                      <a14:saturation sat="33000"/>
                    </a14:imgEffect>
                    <a14:imgEffect>
                      <a14:brightnessContrast contrast="40000"/>
                    </a14:imgEffect>
                  </a14:imgLayer>
                </a14:imgProps>
              </a:ext>
            </a:extLst>
          </a:blip>
          <a:srcRect l="-2967" t="2984" r="91086" b="2540"/>
          <a:stretch/>
        </p:blipFill>
        <p:spPr>
          <a:xfrm>
            <a:off x="-361968"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11" name="TextBox 10">
            <a:extLst>
              <a:ext uri="{FF2B5EF4-FFF2-40B4-BE49-F238E27FC236}">
                <a16:creationId xmlns:a16="http://schemas.microsoft.com/office/drawing/2014/main" id="{064F9E0F-9CF9-4D5E-9995-E3A88E787915}"/>
              </a:ext>
            </a:extLst>
          </p:cNvPr>
          <p:cNvSpPr txBox="1"/>
          <p:nvPr/>
        </p:nvSpPr>
        <p:spPr>
          <a:xfrm>
            <a:off x="228600" y="689709"/>
            <a:ext cx="633969" cy="5509200"/>
          </a:xfrm>
          <a:prstGeom prst="rect">
            <a:avLst/>
          </a:prstGeom>
          <a:noFill/>
        </p:spPr>
        <p:txBody>
          <a:bodyPr wrap="square" rtlCol="0">
            <a:spAutoFit/>
          </a:bodyPr>
          <a:lstStyle/>
          <a:p>
            <a:r>
              <a:rPr lang="en-MY" sz="4400" b="1" dirty="0">
                <a:solidFill>
                  <a:srgbClr val="4E6674"/>
                </a:solidFill>
                <a:latin typeface="Inter" panose="020B0502030000000004" pitchFamily="34" charset="0"/>
                <a:ea typeface="Inter" panose="020B0502030000000004" pitchFamily="34" charset="0"/>
              </a:rPr>
              <a:t>S</a:t>
            </a:r>
          </a:p>
          <a:p>
            <a:r>
              <a:rPr lang="en-MY" sz="4400" b="1" dirty="0">
                <a:solidFill>
                  <a:srgbClr val="4E6674"/>
                </a:solidFill>
                <a:latin typeface="Inter" panose="020B0502030000000004" pitchFamily="34" charset="0"/>
                <a:ea typeface="Inter" panose="020B0502030000000004" pitchFamily="34" charset="0"/>
              </a:rPr>
              <a:t>O</a:t>
            </a:r>
          </a:p>
          <a:p>
            <a:r>
              <a:rPr lang="en-MY" sz="4400" b="1" dirty="0">
                <a:solidFill>
                  <a:srgbClr val="4E6674"/>
                </a:solidFill>
                <a:latin typeface="Inter" panose="020B0502030000000004" pitchFamily="34" charset="0"/>
                <a:ea typeface="Inter" panose="020B0502030000000004" pitchFamily="34" charset="0"/>
              </a:rPr>
              <a:t>L</a:t>
            </a:r>
          </a:p>
          <a:p>
            <a:r>
              <a:rPr lang="en-MY" sz="4400" b="1" dirty="0">
                <a:solidFill>
                  <a:srgbClr val="4E6674"/>
                </a:solidFill>
                <a:latin typeface="Inter" panose="020B0502030000000004" pitchFamily="34" charset="0"/>
                <a:ea typeface="Inter" panose="020B0502030000000004" pitchFamily="34" charset="0"/>
              </a:rPr>
              <a:t>U</a:t>
            </a:r>
          </a:p>
          <a:p>
            <a:r>
              <a:rPr lang="en-MY" sz="4400" b="1" dirty="0">
                <a:solidFill>
                  <a:srgbClr val="4E6674"/>
                </a:solidFill>
                <a:latin typeface="Inter" panose="020B0502030000000004" pitchFamily="34" charset="0"/>
                <a:ea typeface="Inter" panose="020B0502030000000004" pitchFamily="34" charset="0"/>
              </a:rPr>
              <a:t>T</a:t>
            </a:r>
          </a:p>
          <a:p>
            <a:r>
              <a:rPr lang="en-MY" sz="4400" b="1" dirty="0">
                <a:solidFill>
                  <a:srgbClr val="4E6674"/>
                </a:solidFill>
                <a:latin typeface="Inter" panose="020B0502030000000004" pitchFamily="34" charset="0"/>
                <a:ea typeface="Inter" panose="020B0502030000000004" pitchFamily="34" charset="0"/>
              </a:rPr>
              <a:t> I</a:t>
            </a:r>
          </a:p>
          <a:p>
            <a:r>
              <a:rPr lang="en-MY" sz="4400" b="1" dirty="0">
                <a:solidFill>
                  <a:srgbClr val="4E6674"/>
                </a:solidFill>
                <a:latin typeface="Inter" panose="020B0502030000000004" pitchFamily="34" charset="0"/>
                <a:ea typeface="Inter" panose="020B0502030000000004" pitchFamily="34" charset="0"/>
              </a:rPr>
              <a:t>O</a:t>
            </a:r>
          </a:p>
          <a:p>
            <a:r>
              <a:rPr lang="en-MY" sz="4400" b="1" dirty="0">
                <a:solidFill>
                  <a:srgbClr val="4E6674"/>
                </a:solidFill>
                <a:latin typeface="Inter" panose="020B0502030000000004" pitchFamily="34" charset="0"/>
                <a:ea typeface="Inter" panose="020B0502030000000004" pitchFamily="34" charset="0"/>
              </a:rPr>
              <a:t>N</a:t>
            </a:r>
          </a:p>
        </p:txBody>
      </p:sp>
      <p:pic>
        <p:nvPicPr>
          <p:cNvPr id="10" name="Picture 9">
            <a:extLst>
              <a:ext uri="{FF2B5EF4-FFF2-40B4-BE49-F238E27FC236}">
                <a16:creationId xmlns:a16="http://schemas.microsoft.com/office/drawing/2014/main" id="{BD5C9D95-F22E-4323-9E2D-9A6D44D759BD}"/>
              </a:ext>
            </a:extLst>
          </p:cNvPr>
          <p:cNvPicPr>
            <a:picLocks noChangeAspect="1"/>
          </p:cNvPicPr>
          <p:nvPr/>
        </p:nvPicPr>
        <p:blipFill rotWithShape="1">
          <a:blip r:embed="rId5">
            <a:clrChange>
              <a:clrFrom>
                <a:srgbClr val="92D050"/>
              </a:clrFrom>
              <a:clrTo>
                <a:srgbClr val="92D050">
                  <a:alpha val="0"/>
                </a:srgbClr>
              </a:clrTo>
            </a:clrChange>
          </a:blip>
          <a:srcRect l="8036" r="21171"/>
          <a:stretch/>
        </p:blipFill>
        <p:spPr>
          <a:xfrm>
            <a:off x="4686300" y="88868"/>
            <a:ext cx="2819400" cy="6594962"/>
          </a:xfrm>
          <a:prstGeom prst="rect">
            <a:avLst/>
          </a:prstGeom>
        </p:spPr>
      </p:pic>
      <p:sp>
        <p:nvSpPr>
          <p:cNvPr id="15" name="TextBox 14">
            <a:extLst>
              <a:ext uri="{FF2B5EF4-FFF2-40B4-BE49-F238E27FC236}">
                <a16:creationId xmlns:a16="http://schemas.microsoft.com/office/drawing/2014/main" id="{F7ADF366-F970-4080-BC4B-758FCC04CBD5}"/>
              </a:ext>
            </a:extLst>
          </p:cNvPr>
          <p:cNvSpPr txBox="1"/>
          <p:nvPr/>
        </p:nvSpPr>
        <p:spPr>
          <a:xfrm>
            <a:off x="1863470" y="990600"/>
            <a:ext cx="2641846" cy="584775"/>
          </a:xfrm>
          <a:prstGeom prst="rect">
            <a:avLst/>
          </a:prstGeom>
          <a:noFill/>
        </p:spPr>
        <p:txBody>
          <a:bodyPr wrap="square" rtlCol="0">
            <a:spAutoFit/>
          </a:bodyPr>
          <a:lstStyle/>
          <a:p>
            <a:r>
              <a:rPr lang="en-MY" sz="3200" b="1" dirty="0" err="1">
                <a:solidFill>
                  <a:srgbClr val="4E6674"/>
                </a:solidFill>
                <a:latin typeface="Inter" panose="020B0502030000000004" pitchFamily="34" charset="0"/>
                <a:ea typeface="Inter" panose="020B0502030000000004" pitchFamily="34" charset="0"/>
              </a:rPr>
              <a:t>Plantdemic</a:t>
            </a:r>
            <a:endParaRPr lang="en-MY" sz="3200" b="1" dirty="0">
              <a:solidFill>
                <a:srgbClr val="4E6674"/>
              </a:solidFill>
              <a:latin typeface="Inter" panose="020B0502030000000004" pitchFamily="34" charset="0"/>
              <a:ea typeface="Inter" panose="020B0502030000000004" pitchFamily="34" charset="0"/>
            </a:endParaRPr>
          </a:p>
        </p:txBody>
      </p:sp>
      <p:sp>
        <p:nvSpPr>
          <p:cNvPr id="16" name="TextBox 15">
            <a:extLst>
              <a:ext uri="{FF2B5EF4-FFF2-40B4-BE49-F238E27FC236}">
                <a16:creationId xmlns:a16="http://schemas.microsoft.com/office/drawing/2014/main" id="{6D5DF586-CA45-4E7D-AECB-593B1DC941A0}"/>
              </a:ext>
            </a:extLst>
          </p:cNvPr>
          <p:cNvSpPr txBox="1"/>
          <p:nvPr/>
        </p:nvSpPr>
        <p:spPr>
          <a:xfrm>
            <a:off x="7890517" y="4971572"/>
            <a:ext cx="3714732" cy="1200329"/>
          </a:xfrm>
          <a:prstGeom prst="rect">
            <a:avLst/>
          </a:prstGeom>
          <a:noFill/>
        </p:spPr>
        <p:txBody>
          <a:bodyPr wrap="square" rtlCol="0">
            <a:spAutoFit/>
          </a:bodyPr>
          <a:lstStyle/>
          <a:p>
            <a:r>
              <a:rPr lang="en-MY" sz="2400" dirty="0">
                <a:solidFill>
                  <a:schemeClr val="tx1">
                    <a:lumMod val="75000"/>
                    <a:lumOff val="25000"/>
                  </a:schemeClr>
                </a:solidFill>
                <a:latin typeface="Inter" panose="020B0502030000000004" pitchFamily="34" charset="0"/>
                <a:ea typeface="Inter" panose="020B0502030000000004" pitchFamily="34" charset="0"/>
              </a:rPr>
              <a:t>A Flutter-based Mobile Application for Plant Business Owners</a:t>
            </a:r>
          </a:p>
        </p:txBody>
      </p:sp>
    </p:spTree>
    <p:extLst>
      <p:ext uri="{BB962C8B-B14F-4D97-AF65-F5344CB8AC3E}">
        <p14:creationId xmlns:p14="http://schemas.microsoft.com/office/powerpoint/2010/main" val="2128595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B410B1-5F79-47F9-8065-E09161842142}"/>
              </a:ext>
            </a:extLst>
          </p:cNvPr>
          <p:cNvSpPr/>
          <p:nvPr/>
        </p:nvSpPr>
        <p:spPr>
          <a:xfrm>
            <a:off x="0" y="0"/>
            <a:ext cx="12192000" cy="6858000"/>
          </a:xfrm>
          <a:prstGeom prst="rect">
            <a:avLst/>
          </a:prstGeom>
          <a:gradFill flip="none" rotWithShape="1">
            <a:gsLst>
              <a:gs pos="58000">
                <a:srgbClr val="E1F6F3"/>
              </a:gs>
              <a:gs pos="100000">
                <a:srgbClr val="CFD9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9" name="Picture 8">
            <a:extLst>
              <a:ext uri="{FF2B5EF4-FFF2-40B4-BE49-F238E27FC236}">
                <a16:creationId xmlns:a16="http://schemas.microsoft.com/office/drawing/2014/main" id="{B32AEC04-7D1F-41B7-BD59-7473DA48AF5E}"/>
              </a:ext>
            </a:extLst>
          </p:cNvPr>
          <p:cNvPicPr>
            <a:picLocks noChangeAspect="1"/>
          </p:cNvPicPr>
          <p:nvPr/>
        </p:nvPicPr>
        <p:blipFill rotWithShape="1">
          <a:blip r:embed="rId2">
            <a:clrChange>
              <a:clrFrom>
                <a:srgbClr val="92D050"/>
              </a:clrFrom>
              <a:clrTo>
                <a:srgbClr val="92D050">
                  <a:alpha val="0"/>
                </a:srgbClr>
              </a:clrTo>
            </a:clrChange>
          </a:blip>
          <a:srcRect l="8036" r="21171"/>
          <a:stretch/>
        </p:blipFill>
        <p:spPr>
          <a:xfrm rot="19894340">
            <a:off x="2652903" y="1215736"/>
            <a:ext cx="2219040" cy="5190637"/>
          </a:xfrm>
          <a:prstGeom prst="rect">
            <a:avLst/>
          </a:prstGeom>
        </p:spPr>
      </p:pic>
      <p:pic>
        <p:nvPicPr>
          <p:cNvPr id="18" name="Picture 17">
            <a:extLst>
              <a:ext uri="{FF2B5EF4-FFF2-40B4-BE49-F238E27FC236}">
                <a16:creationId xmlns:a16="http://schemas.microsoft.com/office/drawing/2014/main" id="{A1B5208E-BB6F-46B4-8733-41809CC1714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saturation sat="33000"/>
                    </a14:imgEffect>
                    <a14:imgEffect>
                      <a14:brightnessContrast contrast="40000"/>
                    </a14:imgEffect>
                  </a14:imgLayer>
                </a14:imgProps>
              </a:ext>
            </a:extLst>
          </a:blip>
          <a:srcRect l="-2967" t="2984" r="91086" b="2540"/>
          <a:stretch/>
        </p:blipFill>
        <p:spPr>
          <a:xfrm>
            <a:off x="-361968"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11" name="TextBox 10">
            <a:extLst>
              <a:ext uri="{FF2B5EF4-FFF2-40B4-BE49-F238E27FC236}">
                <a16:creationId xmlns:a16="http://schemas.microsoft.com/office/drawing/2014/main" id="{064F9E0F-9CF9-4D5E-9995-E3A88E787915}"/>
              </a:ext>
            </a:extLst>
          </p:cNvPr>
          <p:cNvSpPr txBox="1"/>
          <p:nvPr/>
        </p:nvSpPr>
        <p:spPr>
          <a:xfrm>
            <a:off x="228600" y="689709"/>
            <a:ext cx="633969" cy="5509200"/>
          </a:xfrm>
          <a:prstGeom prst="rect">
            <a:avLst/>
          </a:prstGeom>
          <a:noFill/>
        </p:spPr>
        <p:txBody>
          <a:bodyPr wrap="square" rtlCol="0">
            <a:spAutoFit/>
          </a:bodyPr>
          <a:lstStyle/>
          <a:p>
            <a:r>
              <a:rPr lang="en-MY" sz="4400" b="1" dirty="0">
                <a:solidFill>
                  <a:srgbClr val="4E6674"/>
                </a:solidFill>
                <a:latin typeface="Inter" panose="020B0502030000000004" pitchFamily="34" charset="0"/>
                <a:ea typeface="Inter" panose="020B0502030000000004" pitchFamily="34" charset="0"/>
              </a:rPr>
              <a:t>S</a:t>
            </a:r>
          </a:p>
          <a:p>
            <a:r>
              <a:rPr lang="en-MY" sz="4400" b="1" dirty="0">
                <a:solidFill>
                  <a:srgbClr val="4E6674"/>
                </a:solidFill>
                <a:latin typeface="Inter" panose="020B0502030000000004" pitchFamily="34" charset="0"/>
                <a:ea typeface="Inter" panose="020B0502030000000004" pitchFamily="34" charset="0"/>
              </a:rPr>
              <a:t>O</a:t>
            </a:r>
          </a:p>
          <a:p>
            <a:r>
              <a:rPr lang="en-MY" sz="4400" b="1" dirty="0">
                <a:solidFill>
                  <a:srgbClr val="4E6674"/>
                </a:solidFill>
                <a:latin typeface="Inter" panose="020B0502030000000004" pitchFamily="34" charset="0"/>
                <a:ea typeface="Inter" panose="020B0502030000000004" pitchFamily="34" charset="0"/>
              </a:rPr>
              <a:t>L</a:t>
            </a:r>
          </a:p>
          <a:p>
            <a:r>
              <a:rPr lang="en-MY" sz="4400" b="1" dirty="0">
                <a:solidFill>
                  <a:srgbClr val="4E6674"/>
                </a:solidFill>
                <a:latin typeface="Inter" panose="020B0502030000000004" pitchFamily="34" charset="0"/>
                <a:ea typeface="Inter" panose="020B0502030000000004" pitchFamily="34" charset="0"/>
              </a:rPr>
              <a:t>U</a:t>
            </a:r>
          </a:p>
          <a:p>
            <a:r>
              <a:rPr lang="en-MY" sz="4400" b="1" dirty="0">
                <a:solidFill>
                  <a:srgbClr val="4E6674"/>
                </a:solidFill>
                <a:latin typeface="Inter" panose="020B0502030000000004" pitchFamily="34" charset="0"/>
                <a:ea typeface="Inter" panose="020B0502030000000004" pitchFamily="34" charset="0"/>
              </a:rPr>
              <a:t>T</a:t>
            </a:r>
          </a:p>
          <a:p>
            <a:r>
              <a:rPr lang="en-MY" sz="4400" b="1" dirty="0">
                <a:solidFill>
                  <a:srgbClr val="4E6674"/>
                </a:solidFill>
                <a:latin typeface="Inter" panose="020B0502030000000004" pitchFamily="34" charset="0"/>
                <a:ea typeface="Inter" panose="020B0502030000000004" pitchFamily="34" charset="0"/>
              </a:rPr>
              <a:t> I</a:t>
            </a:r>
          </a:p>
          <a:p>
            <a:r>
              <a:rPr lang="en-MY" sz="4400" b="1" dirty="0">
                <a:solidFill>
                  <a:srgbClr val="4E6674"/>
                </a:solidFill>
                <a:latin typeface="Inter" panose="020B0502030000000004" pitchFamily="34" charset="0"/>
                <a:ea typeface="Inter" panose="020B0502030000000004" pitchFamily="34" charset="0"/>
              </a:rPr>
              <a:t>O</a:t>
            </a:r>
          </a:p>
          <a:p>
            <a:r>
              <a:rPr lang="en-MY" sz="4400" b="1" dirty="0">
                <a:solidFill>
                  <a:srgbClr val="4E6674"/>
                </a:solidFill>
                <a:latin typeface="Inter" panose="020B0502030000000004" pitchFamily="34" charset="0"/>
                <a:ea typeface="Inter" panose="020B0502030000000004" pitchFamily="34" charset="0"/>
              </a:rPr>
              <a:t>N</a:t>
            </a:r>
          </a:p>
        </p:txBody>
      </p:sp>
      <p:pic>
        <p:nvPicPr>
          <p:cNvPr id="6" name="Picture 5">
            <a:extLst>
              <a:ext uri="{FF2B5EF4-FFF2-40B4-BE49-F238E27FC236}">
                <a16:creationId xmlns:a16="http://schemas.microsoft.com/office/drawing/2014/main" id="{84837542-A899-47E6-B3D6-E1AF8E232BC4}"/>
              </a:ext>
            </a:extLst>
          </p:cNvPr>
          <p:cNvPicPr>
            <a:picLocks noChangeAspect="1"/>
          </p:cNvPicPr>
          <p:nvPr/>
        </p:nvPicPr>
        <p:blipFill rotWithShape="1">
          <a:blip r:embed="rId2">
            <a:clrChange>
              <a:clrFrom>
                <a:srgbClr val="92D050"/>
              </a:clrFrom>
              <a:clrTo>
                <a:srgbClr val="92D050">
                  <a:alpha val="0"/>
                </a:srgbClr>
              </a:clrTo>
            </a:clrChange>
          </a:blip>
          <a:srcRect l="8036" r="21171"/>
          <a:stretch/>
        </p:blipFill>
        <p:spPr>
          <a:xfrm>
            <a:off x="3725131" y="113946"/>
            <a:ext cx="2819400" cy="6594962"/>
          </a:xfrm>
          <a:prstGeom prst="rect">
            <a:avLst/>
          </a:prstGeom>
        </p:spPr>
      </p:pic>
      <p:pic>
        <p:nvPicPr>
          <p:cNvPr id="4" name="Picture 3">
            <a:extLst>
              <a:ext uri="{FF2B5EF4-FFF2-40B4-BE49-F238E27FC236}">
                <a16:creationId xmlns:a16="http://schemas.microsoft.com/office/drawing/2014/main" id="{A38ABEBD-D9F6-4D8B-8DDD-A25EB9145441}"/>
              </a:ext>
            </a:extLst>
          </p:cNvPr>
          <p:cNvPicPr>
            <a:picLocks noChangeAspect="1"/>
          </p:cNvPicPr>
          <p:nvPr/>
        </p:nvPicPr>
        <p:blipFill>
          <a:blip r:embed="rId5"/>
          <a:stretch>
            <a:fillRect/>
          </a:stretch>
        </p:blipFill>
        <p:spPr>
          <a:xfrm>
            <a:off x="6885279" y="3659006"/>
            <a:ext cx="2341369" cy="2341369"/>
          </a:xfrm>
          <a:prstGeom prst="rect">
            <a:avLst/>
          </a:prstGeom>
        </p:spPr>
      </p:pic>
      <p:pic>
        <p:nvPicPr>
          <p:cNvPr id="12" name="Picture 11">
            <a:extLst>
              <a:ext uri="{FF2B5EF4-FFF2-40B4-BE49-F238E27FC236}">
                <a16:creationId xmlns:a16="http://schemas.microsoft.com/office/drawing/2014/main" id="{109B7B5C-CE8C-4009-BD43-7246B0106CC2}"/>
              </a:ext>
            </a:extLst>
          </p:cNvPr>
          <p:cNvPicPr>
            <a:picLocks noChangeAspect="1"/>
          </p:cNvPicPr>
          <p:nvPr/>
        </p:nvPicPr>
        <p:blipFill>
          <a:blip r:embed="rId6"/>
          <a:stretch>
            <a:fillRect/>
          </a:stretch>
        </p:blipFill>
        <p:spPr>
          <a:xfrm>
            <a:off x="7200396" y="1149588"/>
            <a:ext cx="2151661" cy="2151661"/>
          </a:xfrm>
          <a:prstGeom prst="rect">
            <a:avLst/>
          </a:prstGeom>
        </p:spPr>
      </p:pic>
      <p:pic>
        <p:nvPicPr>
          <p:cNvPr id="14" name="Picture 13">
            <a:extLst>
              <a:ext uri="{FF2B5EF4-FFF2-40B4-BE49-F238E27FC236}">
                <a16:creationId xmlns:a16="http://schemas.microsoft.com/office/drawing/2014/main" id="{BDE374A3-86AA-4A7F-B07C-9B4A9B616494}"/>
              </a:ext>
            </a:extLst>
          </p:cNvPr>
          <p:cNvPicPr>
            <a:picLocks noChangeAspect="1"/>
          </p:cNvPicPr>
          <p:nvPr/>
        </p:nvPicPr>
        <p:blipFill>
          <a:blip r:embed="rId7"/>
          <a:stretch>
            <a:fillRect/>
          </a:stretch>
        </p:blipFill>
        <p:spPr>
          <a:xfrm>
            <a:off x="8818562" y="2404296"/>
            <a:ext cx="2151661" cy="2151661"/>
          </a:xfrm>
          <a:prstGeom prst="rect">
            <a:avLst/>
          </a:prstGeom>
        </p:spPr>
      </p:pic>
    </p:spTree>
    <p:extLst>
      <p:ext uri="{BB962C8B-B14F-4D97-AF65-F5344CB8AC3E}">
        <p14:creationId xmlns:p14="http://schemas.microsoft.com/office/powerpoint/2010/main" val="329641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FFB340-51F9-4129-B4D1-7A0945EAA508}"/>
              </a:ext>
            </a:extLst>
          </p:cNvPr>
          <p:cNvSpPr/>
          <p:nvPr/>
        </p:nvSpPr>
        <p:spPr>
          <a:xfrm>
            <a:off x="0" y="0"/>
            <a:ext cx="12192000" cy="6858000"/>
          </a:xfrm>
          <a:prstGeom prst="rect">
            <a:avLst/>
          </a:prstGeom>
          <a:gradFill>
            <a:gsLst>
              <a:gs pos="0">
                <a:schemeClr val="accent1">
                  <a:lumMod val="5000"/>
                  <a:lumOff val="95000"/>
                </a:schemeClr>
              </a:gs>
              <a:gs pos="74000">
                <a:srgbClr val="ECF1EC"/>
              </a:gs>
              <a:gs pos="91000">
                <a:srgbClr val="EBEDE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4B7CE883-135A-449C-96A0-D61283355B00}"/>
              </a:ext>
            </a:extLst>
          </p:cNvPr>
          <p:cNvGrpSpPr/>
          <p:nvPr/>
        </p:nvGrpSpPr>
        <p:grpSpPr>
          <a:xfrm>
            <a:off x="4562475" y="1895475"/>
            <a:ext cx="3067050" cy="3067050"/>
            <a:chOff x="4838700" y="2171700"/>
            <a:chExt cx="2514600" cy="2514600"/>
          </a:xfrm>
        </p:grpSpPr>
        <p:sp>
          <p:nvSpPr>
            <p:cNvPr id="5" name="Rectangle: Rounded Corners 4">
              <a:extLst>
                <a:ext uri="{FF2B5EF4-FFF2-40B4-BE49-F238E27FC236}">
                  <a16:creationId xmlns:a16="http://schemas.microsoft.com/office/drawing/2014/main" id="{DDAAE857-4D6B-4689-BAF7-317B0B92EB7D}"/>
                </a:ext>
              </a:extLst>
            </p:cNvPr>
            <p:cNvSpPr/>
            <p:nvPr/>
          </p:nvSpPr>
          <p:spPr>
            <a:xfrm>
              <a:off x="4838700" y="2171700"/>
              <a:ext cx="2514600" cy="2514600"/>
            </a:xfrm>
            <a:prstGeom prst="roundRect">
              <a:avLst>
                <a:gd name="adj" fmla="val 23536"/>
              </a:avLst>
            </a:prstGeom>
            <a:solidFill>
              <a:schemeClr val="bg1"/>
            </a:solidFill>
            <a:ln>
              <a:noFill/>
            </a:ln>
            <a:effectLst>
              <a:outerShdw blurRad="127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4" name="Picture 3">
              <a:extLst>
                <a:ext uri="{FF2B5EF4-FFF2-40B4-BE49-F238E27FC236}">
                  <a16:creationId xmlns:a16="http://schemas.microsoft.com/office/drawing/2014/main" id="{33E2CADC-CDE6-4095-ACF8-1F79F38F1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286000"/>
              <a:ext cx="2286000" cy="2286000"/>
            </a:xfrm>
            <a:prstGeom prst="rect">
              <a:avLst/>
            </a:prstGeom>
          </p:spPr>
        </p:pic>
      </p:grpSp>
    </p:spTree>
    <p:extLst>
      <p:ext uri="{BB962C8B-B14F-4D97-AF65-F5344CB8AC3E}">
        <p14:creationId xmlns:p14="http://schemas.microsoft.com/office/powerpoint/2010/main" val="428927356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C48331C-A821-42ED-9CDA-7F175E59CA5A}"/>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5" name="Oval 24">
            <a:extLst>
              <a:ext uri="{FF2B5EF4-FFF2-40B4-BE49-F238E27FC236}">
                <a16:creationId xmlns:a16="http://schemas.microsoft.com/office/drawing/2014/main" id="{F7C20991-67F5-469C-8D16-B1BE1CB6D09F}"/>
              </a:ext>
            </a:extLst>
          </p:cNvPr>
          <p:cNvSpPr/>
          <p:nvPr/>
        </p:nvSpPr>
        <p:spPr>
          <a:xfrm>
            <a:off x="2399551" y="1573123"/>
            <a:ext cx="3152775" cy="3025955"/>
          </a:xfrm>
          <a:prstGeom prst="ellipse">
            <a:avLst/>
          </a:prstGeom>
          <a:solidFill>
            <a:srgbClr val="E2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21" name="Picture 20">
            <a:extLst>
              <a:ext uri="{FF2B5EF4-FFF2-40B4-BE49-F238E27FC236}">
                <a16:creationId xmlns:a16="http://schemas.microsoft.com/office/drawing/2014/main" id="{6F1366B2-CC7D-48F3-9CF2-DA495E1B34CC}"/>
              </a:ext>
            </a:extLst>
          </p:cNvPr>
          <p:cNvPicPr>
            <a:picLocks noChangeAspect="1"/>
          </p:cNvPicPr>
          <p:nvPr/>
        </p:nvPicPr>
        <p:blipFill>
          <a:blip r:embed="rId3"/>
          <a:stretch>
            <a:fillRect/>
          </a:stretch>
        </p:blipFill>
        <p:spPr>
          <a:xfrm>
            <a:off x="0" y="0"/>
            <a:ext cx="12192000" cy="6858000"/>
          </a:xfrm>
          <a:prstGeom prst="rect">
            <a:avLst/>
          </a:prstGeom>
          <a:gradFill>
            <a:gsLst>
              <a:gs pos="0">
                <a:schemeClr val="accent1">
                  <a:lumMod val="5000"/>
                  <a:lumOff val="95000"/>
                </a:schemeClr>
              </a:gs>
              <a:gs pos="74000">
                <a:srgbClr val="ECF1EC"/>
              </a:gs>
              <a:gs pos="91000">
                <a:srgbClr val="EBEDEE"/>
              </a:gs>
            </a:gsLst>
            <a:lin ang="5400000" scaled="1"/>
          </a:gradFill>
        </p:spPr>
      </p:pic>
      <p:grpSp>
        <p:nvGrpSpPr>
          <p:cNvPr id="8" name="Group 7">
            <a:extLst>
              <a:ext uri="{FF2B5EF4-FFF2-40B4-BE49-F238E27FC236}">
                <a16:creationId xmlns:a16="http://schemas.microsoft.com/office/drawing/2014/main" id="{2E94313C-FF5E-4111-8FDD-A844940E5DC7}"/>
              </a:ext>
            </a:extLst>
          </p:cNvPr>
          <p:cNvGrpSpPr/>
          <p:nvPr/>
        </p:nvGrpSpPr>
        <p:grpSpPr>
          <a:xfrm>
            <a:off x="-990600" y="207964"/>
            <a:ext cx="457200" cy="336551"/>
            <a:chOff x="228600" y="207964"/>
            <a:chExt cx="457200" cy="336551"/>
          </a:xfrm>
        </p:grpSpPr>
        <p:sp>
          <p:nvSpPr>
            <p:cNvPr id="9" name="Rectangle: Rounded Corners 8">
              <a:extLst>
                <a:ext uri="{FF2B5EF4-FFF2-40B4-BE49-F238E27FC236}">
                  <a16:creationId xmlns:a16="http://schemas.microsoft.com/office/drawing/2014/main" id="{88552147-5F8B-4A02-955D-149560114E71}"/>
                </a:ext>
              </a:extLst>
            </p:cNvPr>
            <p:cNvSpPr/>
            <p:nvPr/>
          </p:nvSpPr>
          <p:spPr>
            <a:xfrm>
              <a:off x="228600" y="207964"/>
              <a:ext cx="457200"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E5FCAD22-C9F4-45C9-B78F-E770EC1A6B87}"/>
                </a:ext>
              </a:extLst>
            </p:cNvPr>
            <p:cNvSpPr/>
            <p:nvPr/>
          </p:nvSpPr>
          <p:spPr>
            <a:xfrm>
              <a:off x="228600" y="341313"/>
              <a:ext cx="457200"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68382E20-774A-455F-8189-8A36E01FE319}"/>
                </a:ext>
              </a:extLst>
            </p:cNvPr>
            <p:cNvSpPr/>
            <p:nvPr/>
          </p:nvSpPr>
          <p:spPr>
            <a:xfrm>
              <a:off x="228600" y="474662"/>
              <a:ext cx="457200"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pic>
        <p:nvPicPr>
          <p:cNvPr id="17" name="Picture 2">
            <a:extLst>
              <a:ext uri="{FF2B5EF4-FFF2-40B4-BE49-F238E27FC236}">
                <a16:creationId xmlns:a16="http://schemas.microsoft.com/office/drawing/2014/main" id="{E5B79A06-3602-4229-82E6-5F756E9BD62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6875277"/>
            <a:ext cx="12192000" cy="55721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A034A5C6-3B6E-4D9F-BA92-8DE49DB8FA06}"/>
              </a:ext>
            </a:extLst>
          </p:cNvPr>
          <p:cNvSpPr txBox="1"/>
          <p:nvPr/>
        </p:nvSpPr>
        <p:spPr>
          <a:xfrm>
            <a:off x="7900943" y="2472733"/>
            <a:ext cx="441146" cy="1200329"/>
          </a:xfrm>
          <a:prstGeom prst="rect">
            <a:avLst/>
          </a:prstGeom>
          <a:noFill/>
        </p:spPr>
        <p:txBody>
          <a:bodyPr wrap="none" rtlCol="0">
            <a:spAutoFit/>
          </a:bodyPr>
          <a:lstStyle/>
          <a:p>
            <a:r>
              <a:rPr lang="en-MY" sz="7200" dirty="0" err="1">
                <a:solidFill>
                  <a:srgbClr val="4E6674"/>
                </a:solidFill>
                <a:latin typeface="Times New Roman" panose="02020603050405020304" pitchFamily="18" charset="0"/>
                <a:cs typeface="Times New Roman" panose="02020603050405020304" pitchFamily="18" charset="0"/>
              </a:rPr>
              <a:t>i</a:t>
            </a:r>
            <a:endParaRPr lang="en-MY" sz="7200" dirty="0">
              <a:solidFill>
                <a:srgbClr val="4E6674"/>
              </a:solidFill>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462B8922-A6B2-42BE-88E0-7232E2FE3B61}"/>
              </a:ext>
            </a:extLst>
          </p:cNvPr>
          <p:cNvSpPr/>
          <p:nvPr/>
        </p:nvSpPr>
        <p:spPr>
          <a:xfrm>
            <a:off x="8013979" y="2695664"/>
            <a:ext cx="228600" cy="228600"/>
          </a:xfrm>
          <a:prstGeom prst="rect">
            <a:avLst/>
          </a:prstGeom>
          <a:solidFill>
            <a:srgbClr val="DCE5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Leaf with solid fill">
            <a:extLst>
              <a:ext uri="{FF2B5EF4-FFF2-40B4-BE49-F238E27FC236}">
                <a16:creationId xmlns:a16="http://schemas.microsoft.com/office/drawing/2014/main" id="{F4A3C1E5-BC61-4D67-93A5-CC84A4BF0A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71272" y="2619464"/>
            <a:ext cx="314014" cy="314014"/>
          </a:xfrm>
          <a:prstGeom prst="rect">
            <a:avLst/>
          </a:prstGeom>
        </p:spPr>
      </p:pic>
      <p:sp>
        <p:nvSpPr>
          <p:cNvPr id="23" name="TextBox 22">
            <a:extLst>
              <a:ext uri="{FF2B5EF4-FFF2-40B4-BE49-F238E27FC236}">
                <a16:creationId xmlns:a16="http://schemas.microsoft.com/office/drawing/2014/main" id="{2F1FC520-BA57-4654-A790-909D63AACCD4}"/>
              </a:ext>
            </a:extLst>
          </p:cNvPr>
          <p:cNvSpPr txBox="1"/>
          <p:nvPr/>
        </p:nvSpPr>
        <p:spPr>
          <a:xfrm>
            <a:off x="2882620" y="2485935"/>
            <a:ext cx="6426759" cy="1200329"/>
          </a:xfrm>
          <a:prstGeom prst="rect">
            <a:avLst/>
          </a:prstGeom>
          <a:noFill/>
        </p:spPr>
        <p:txBody>
          <a:bodyPr wrap="none" rtlCol="0">
            <a:spAutoFit/>
          </a:bodyPr>
          <a:lstStyle/>
          <a:p>
            <a:r>
              <a:rPr lang="en-MY" sz="7200" dirty="0" err="1">
                <a:solidFill>
                  <a:srgbClr val="4E6674"/>
                </a:solidFill>
                <a:latin typeface="Felix Titling" panose="04060505060202020A04" pitchFamily="82" charset="0"/>
              </a:rPr>
              <a:t>Plantdem</a:t>
            </a:r>
            <a:r>
              <a:rPr lang="en-MY" sz="7200" dirty="0">
                <a:solidFill>
                  <a:srgbClr val="4E6674"/>
                </a:solidFill>
                <a:latin typeface="Felix Titling" panose="04060505060202020A04" pitchFamily="82" charset="0"/>
              </a:rPr>
              <a:t> c </a:t>
            </a:r>
          </a:p>
        </p:txBody>
      </p:sp>
      <p:grpSp>
        <p:nvGrpSpPr>
          <p:cNvPr id="2" name="Group 1">
            <a:extLst>
              <a:ext uri="{FF2B5EF4-FFF2-40B4-BE49-F238E27FC236}">
                <a16:creationId xmlns:a16="http://schemas.microsoft.com/office/drawing/2014/main" id="{954F0AA6-866C-4495-B883-656204E7F504}"/>
              </a:ext>
            </a:extLst>
          </p:cNvPr>
          <p:cNvGrpSpPr/>
          <p:nvPr/>
        </p:nvGrpSpPr>
        <p:grpSpPr>
          <a:xfrm>
            <a:off x="0" y="10727569"/>
            <a:ext cx="12192000" cy="4276574"/>
            <a:chOff x="0" y="10727569"/>
            <a:chExt cx="12192000" cy="4276574"/>
          </a:xfrm>
        </p:grpSpPr>
        <p:pic>
          <p:nvPicPr>
            <p:cNvPr id="19" name="Picture 2">
              <a:extLst>
                <a:ext uri="{FF2B5EF4-FFF2-40B4-BE49-F238E27FC236}">
                  <a16:creationId xmlns:a16="http://schemas.microsoft.com/office/drawing/2014/main" id="{4B9F41A5-1106-4C97-B46D-9EB263FE7F17}"/>
                </a:ext>
              </a:extLst>
            </p:cNvPr>
            <p:cNvPicPr>
              <a:picLocks noChangeAspect="1" noChangeArrowheads="1"/>
            </p:cNvPicPr>
            <p:nvPr/>
          </p:nvPicPr>
          <p:blipFill rotWithShape="1">
            <a:blip r:embed="rId8">
              <a:duotone>
                <a:prstClr val="black"/>
                <a:schemeClr val="accent1">
                  <a:tint val="45000"/>
                  <a:satMod val="400000"/>
                </a:schemeClr>
              </a:duotone>
              <a:extLst>
                <a:ext uri="{BEBA8EAE-BF5A-486C-A8C5-ECC9F3942E4B}">
                  <a14:imgProps xmlns:a14="http://schemas.microsoft.com/office/drawing/2010/main">
                    <a14:imgLayer r:embed="rId5">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0" y="11049000"/>
              <a:ext cx="12192000" cy="395514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77EB2267-2D5B-48C0-A4FE-47FB3B399D40}"/>
                </a:ext>
              </a:extLst>
            </p:cNvPr>
            <p:cNvPicPr>
              <a:picLocks noChangeAspect="1" noChangeArrowheads="1"/>
            </p:cNvPicPr>
            <p:nvPr/>
          </p:nvPicPr>
          <p:blipFill rotWithShape="1">
            <a:blip r:embed="rId8">
              <a:duotone>
                <a:prstClr val="black"/>
                <a:schemeClr val="accent1">
                  <a:tint val="45000"/>
                  <a:satMod val="400000"/>
                </a:schemeClr>
              </a:duotone>
              <a:extLst>
                <a:ext uri="{BEBA8EAE-BF5A-486C-A8C5-ECC9F3942E4B}">
                  <a14:imgProps xmlns:a14="http://schemas.microsoft.com/office/drawing/2010/main">
                    <a14:imgLayer r:embed="rId5">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r="68444"/>
            <a:stretch/>
          </p:blipFill>
          <p:spPr bwMode="auto">
            <a:xfrm>
              <a:off x="2281897" y="10727569"/>
              <a:ext cx="3593615" cy="427657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0" name="Group 29">
            <a:extLst>
              <a:ext uri="{FF2B5EF4-FFF2-40B4-BE49-F238E27FC236}">
                <a16:creationId xmlns:a16="http://schemas.microsoft.com/office/drawing/2014/main" id="{8643257D-A4EC-48A5-8FE5-8ADA3E8CD08D}"/>
              </a:ext>
            </a:extLst>
          </p:cNvPr>
          <p:cNvGrpSpPr/>
          <p:nvPr/>
        </p:nvGrpSpPr>
        <p:grpSpPr>
          <a:xfrm>
            <a:off x="12725400" y="207962"/>
            <a:ext cx="2088199" cy="373482"/>
            <a:chOff x="468619" y="207962"/>
            <a:chExt cx="2088199" cy="373482"/>
          </a:xfrm>
        </p:grpSpPr>
        <p:sp>
          <p:nvSpPr>
            <p:cNvPr id="31" name="Rectangle: Rounded Corners 30">
              <a:extLst>
                <a:ext uri="{FF2B5EF4-FFF2-40B4-BE49-F238E27FC236}">
                  <a16:creationId xmlns:a16="http://schemas.microsoft.com/office/drawing/2014/main" id="{C7E9398C-15E8-45BD-9886-91167E0B9006}"/>
                </a:ext>
              </a:extLst>
            </p:cNvPr>
            <p:cNvSpPr/>
            <p:nvPr/>
          </p:nvSpPr>
          <p:spPr>
            <a:xfrm>
              <a:off x="783720" y="207962"/>
              <a:ext cx="1457998" cy="361923"/>
            </a:xfrm>
            <a:prstGeom prst="roundRect">
              <a:avLst>
                <a:gd name="adj" fmla="val 50000"/>
              </a:avLst>
            </a:prstGeom>
            <a:solidFill>
              <a:schemeClr val="bg1"/>
            </a:solidFill>
            <a:ln>
              <a:noFill/>
            </a:ln>
            <a:effectLst>
              <a:innerShdw blurRad="63500" dist="50800" dir="189000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2" name="TextBox 31">
              <a:extLst>
                <a:ext uri="{FF2B5EF4-FFF2-40B4-BE49-F238E27FC236}">
                  <a16:creationId xmlns:a16="http://schemas.microsoft.com/office/drawing/2014/main" id="{5CA90DC7-633F-449E-832D-12BEDF5128E9}"/>
                </a:ext>
              </a:extLst>
            </p:cNvPr>
            <p:cNvSpPr txBox="1"/>
            <p:nvPr/>
          </p:nvSpPr>
          <p:spPr>
            <a:xfrm>
              <a:off x="468619" y="242890"/>
              <a:ext cx="2088199" cy="338554"/>
            </a:xfrm>
            <a:prstGeom prst="rect">
              <a:avLst/>
            </a:prstGeom>
            <a:noFill/>
          </p:spPr>
          <p:txBody>
            <a:bodyPr wrap="square" rtlCol="0">
              <a:spAutoFit/>
            </a:bodyPr>
            <a:lstStyle/>
            <a:p>
              <a:pPr algn="ctr"/>
              <a:r>
                <a:rPr lang="en-MY" sz="1600" dirty="0">
                  <a:solidFill>
                    <a:srgbClr val="3D6D7F"/>
                  </a:solidFill>
                  <a:latin typeface="Inter" panose="020B0502030000000004" pitchFamily="34" charset="0"/>
                  <a:ea typeface="Inter" panose="020B0502030000000004" pitchFamily="34" charset="0"/>
                </a:rPr>
                <a:t>FEATURES</a:t>
              </a:r>
            </a:p>
          </p:txBody>
        </p:sp>
      </p:grpSp>
    </p:spTree>
    <p:extLst>
      <p:ext uri="{BB962C8B-B14F-4D97-AF65-F5344CB8AC3E}">
        <p14:creationId xmlns:p14="http://schemas.microsoft.com/office/powerpoint/2010/main" val="3149972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53F5C69-AA1C-410A-8FA9-26D50250E066}"/>
              </a:ext>
            </a:extLst>
          </p:cNvPr>
          <p:cNvSpPr/>
          <p:nvPr/>
        </p:nvSpPr>
        <p:spPr>
          <a:xfrm>
            <a:off x="0" y="0"/>
            <a:ext cx="12192000" cy="6858000"/>
          </a:xfrm>
          <a:prstGeom prst="rect">
            <a:avLst/>
          </a:prstGeom>
          <a:solidFill>
            <a:srgbClr val="A6D5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Oval 11">
            <a:extLst>
              <a:ext uri="{FF2B5EF4-FFF2-40B4-BE49-F238E27FC236}">
                <a16:creationId xmlns:a16="http://schemas.microsoft.com/office/drawing/2014/main" id="{4C5D8452-5982-4C3A-A1F5-7868FF8A62CB}"/>
              </a:ext>
            </a:extLst>
          </p:cNvPr>
          <p:cNvSpPr/>
          <p:nvPr/>
        </p:nvSpPr>
        <p:spPr>
          <a:xfrm>
            <a:off x="2399551" y="1120776"/>
            <a:ext cx="3152775" cy="3025955"/>
          </a:xfrm>
          <a:prstGeom prst="ellipse">
            <a:avLst/>
          </a:prstGeom>
          <a:solidFill>
            <a:srgbClr val="E2EB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t="18750"/>
          <a:stretch/>
        </p:blipFill>
        <p:spPr bwMode="auto">
          <a:xfrm>
            <a:off x="0" y="1285874"/>
            <a:ext cx="12192000" cy="557212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703BEA1-89F9-48D3-86FB-379756A0BE00}"/>
              </a:ext>
            </a:extLst>
          </p:cNvPr>
          <p:cNvGrpSpPr/>
          <p:nvPr/>
        </p:nvGrpSpPr>
        <p:grpSpPr>
          <a:xfrm>
            <a:off x="228600" y="207964"/>
            <a:ext cx="457200" cy="336551"/>
            <a:chOff x="228600" y="207964"/>
            <a:chExt cx="457200" cy="336551"/>
          </a:xfrm>
        </p:grpSpPr>
        <p:sp>
          <p:nvSpPr>
            <p:cNvPr id="8" name="Rectangle: Rounded Corners 7">
              <a:extLst>
                <a:ext uri="{FF2B5EF4-FFF2-40B4-BE49-F238E27FC236}">
                  <a16:creationId xmlns:a16="http://schemas.microsoft.com/office/drawing/2014/main" id="{124EBD7B-D751-4491-AD1C-AFE076227BD3}"/>
                </a:ext>
              </a:extLst>
            </p:cNvPr>
            <p:cNvSpPr/>
            <p:nvPr/>
          </p:nvSpPr>
          <p:spPr>
            <a:xfrm>
              <a:off x="228600" y="207964"/>
              <a:ext cx="457200"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Rounded Corners 9">
              <a:extLst>
                <a:ext uri="{FF2B5EF4-FFF2-40B4-BE49-F238E27FC236}">
                  <a16:creationId xmlns:a16="http://schemas.microsoft.com/office/drawing/2014/main" id="{4610ADAB-75EC-4370-A9C4-FB30AE9F0672}"/>
                </a:ext>
              </a:extLst>
            </p:cNvPr>
            <p:cNvSpPr/>
            <p:nvPr/>
          </p:nvSpPr>
          <p:spPr>
            <a:xfrm>
              <a:off x="228600" y="341313"/>
              <a:ext cx="457200"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Rounded Corners 10">
              <a:extLst>
                <a:ext uri="{FF2B5EF4-FFF2-40B4-BE49-F238E27FC236}">
                  <a16:creationId xmlns:a16="http://schemas.microsoft.com/office/drawing/2014/main" id="{7E55878B-4042-41C1-89F3-C608B7ADFDD1}"/>
                </a:ext>
              </a:extLst>
            </p:cNvPr>
            <p:cNvSpPr/>
            <p:nvPr/>
          </p:nvSpPr>
          <p:spPr>
            <a:xfrm>
              <a:off x="228600" y="474662"/>
              <a:ext cx="457200"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73" name="TextBox 72">
            <a:extLst>
              <a:ext uri="{FF2B5EF4-FFF2-40B4-BE49-F238E27FC236}">
                <a16:creationId xmlns:a16="http://schemas.microsoft.com/office/drawing/2014/main" id="{0E6F4B18-201D-4F08-AB7A-BA959170D576}"/>
              </a:ext>
            </a:extLst>
          </p:cNvPr>
          <p:cNvSpPr txBox="1"/>
          <p:nvPr/>
        </p:nvSpPr>
        <p:spPr>
          <a:xfrm>
            <a:off x="7900943" y="3435933"/>
            <a:ext cx="441146" cy="1200329"/>
          </a:xfrm>
          <a:prstGeom prst="rect">
            <a:avLst/>
          </a:prstGeom>
          <a:noFill/>
        </p:spPr>
        <p:txBody>
          <a:bodyPr wrap="none" rtlCol="0">
            <a:spAutoFit/>
          </a:bodyPr>
          <a:lstStyle/>
          <a:p>
            <a:r>
              <a:rPr lang="en-MY" sz="7200" dirty="0" err="1">
                <a:solidFill>
                  <a:schemeClr val="bg1"/>
                </a:solidFill>
                <a:latin typeface="Times New Roman" panose="02020603050405020304" pitchFamily="18" charset="0"/>
                <a:cs typeface="Times New Roman" panose="02020603050405020304" pitchFamily="18" charset="0"/>
              </a:rPr>
              <a:t>i</a:t>
            </a:r>
            <a:endParaRPr lang="en-MY" sz="7200" dirty="0">
              <a:solidFill>
                <a:schemeClr val="bg1"/>
              </a:solidFill>
              <a:latin typeface="Times New Roman" panose="02020603050405020304" pitchFamily="18" charset="0"/>
              <a:cs typeface="Times New Roman" panose="02020603050405020304" pitchFamily="18" charset="0"/>
            </a:endParaRPr>
          </a:p>
        </p:txBody>
      </p:sp>
      <p:pic>
        <p:nvPicPr>
          <p:cNvPr id="75" name="Graphic 74" descr="Leaf with solid fill">
            <a:extLst>
              <a:ext uri="{FF2B5EF4-FFF2-40B4-BE49-F238E27FC236}">
                <a16:creationId xmlns:a16="http://schemas.microsoft.com/office/drawing/2014/main" id="{6D4A1504-9FCC-4FA9-9D67-04BE5F8EEA1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71272" y="3572186"/>
            <a:ext cx="314014" cy="314014"/>
          </a:xfrm>
          <a:prstGeom prst="rect">
            <a:avLst/>
          </a:prstGeom>
        </p:spPr>
      </p:pic>
      <p:sp>
        <p:nvSpPr>
          <p:cNvPr id="79" name="TextBox 78">
            <a:extLst>
              <a:ext uri="{FF2B5EF4-FFF2-40B4-BE49-F238E27FC236}">
                <a16:creationId xmlns:a16="http://schemas.microsoft.com/office/drawing/2014/main" id="{3E0D3703-3647-46D6-9CBA-226F9241BC4D}"/>
              </a:ext>
            </a:extLst>
          </p:cNvPr>
          <p:cNvSpPr txBox="1"/>
          <p:nvPr/>
        </p:nvSpPr>
        <p:spPr>
          <a:xfrm>
            <a:off x="2882620" y="3449135"/>
            <a:ext cx="6426759" cy="1200329"/>
          </a:xfrm>
          <a:prstGeom prst="rect">
            <a:avLst/>
          </a:prstGeom>
          <a:noFill/>
        </p:spPr>
        <p:txBody>
          <a:bodyPr wrap="none" rtlCol="0">
            <a:spAutoFit/>
          </a:bodyPr>
          <a:lstStyle/>
          <a:p>
            <a:r>
              <a:rPr lang="en-MY" sz="7200" dirty="0" err="1">
                <a:solidFill>
                  <a:schemeClr val="bg1"/>
                </a:solidFill>
                <a:latin typeface="Felix Titling" panose="04060505060202020A04" pitchFamily="82" charset="0"/>
              </a:rPr>
              <a:t>Plantdem</a:t>
            </a:r>
            <a:r>
              <a:rPr lang="en-MY" sz="7200" dirty="0">
                <a:solidFill>
                  <a:schemeClr val="bg1"/>
                </a:solidFill>
                <a:latin typeface="Felix Titling" panose="04060505060202020A04" pitchFamily="82" charset="0"/>
              </a:rPr>
              <a:t> c </a:t>
            </a:r>
          </a:p>
        </p:txBody>
      </p:sp>
      <p:grpSp>
        <p:nvGrpSpPr>
          <p:cNvPr id="7" name="Group 6">
            <a:extLst>
              <a:ext uri="{FF2B5EF4-FFF2-40B4-BE49-F238E27FC236}">
                <a16:creationId xmlns:a16="http://schemas.microsoft.com/office/drawing/2014/main" id="{6050DCFC-42FC-47D8-B6CA-53BE048AF097}"/>
              </a:ext>
            </a:extLst>
          </p:cNvPr>
          <p:cNvGrpSpPr/>
          <p:nvPr/>
        </p:nvGrpSpPr>
        <p:grpSpPr>
          <a:xfrm>
            <a:off x="10124299" y="207962"/>
            <a:ext cx="2088199" cy="373482"/>
            <a:chOff x="468619" y="207962"/>
            <a:chExt cx="2088199" cy="373482"/>
          </a:xfrm>
        </p:grpSpPr>
        <p:sp>
          <p:nvSpPr>
            <p:cNvPr id="81" name="Rectangle: Rounded Corners 80">
              <a:extLst>
                <a:ext uri="{FF2B5EF4-FFF2-40B4-BE49-F238E27FC236}">
                  <a16:creationId xmlns:a16="http://schemas.microsoft.com/office/drawing/2014/main" id="{0439383D-F575-4552-A866-F3276F80601A}"/>
                </a:ext>
              </a:extLst>
            </p:cNvPr>
            <p:cNvSpPr/>
            <p:nvPr/>
          </p:nvSpPr>
          <p:spPr>
            <a:xfrm>
              <a:off x="783720" y="207962"/>
              <a:ext cx="1457998" cy="361923"/>
            </a:xfrm>
            <a:prstGeom prst="roundRect">
              <a:avLst>
                <a:gd name="adj" fmla="val 50000"/>
              </a:avLst>
            </a:prstGeom>
            <a:solidFill>
              <a:schemeClr val="bg1"/>
            </a:solidFill>
            <a:ln>
              <a:noFill/>
            </a:ln>
            <a:effectLst>
              <a:innerShdw blurRad="63500" dist="50800" dir="18900000">
                <a:schemeClr val="tx1">
                  <a:lumMod val="75000"/>
                  <a:lumOff val="25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2" name="TextBox 81">
              <a:extLst>
                <a:ext uri="{FF2B5EF4-FFF2-40B4-BE49-F238E27FC236}">
                  <a16:creationId xmlns:a16="http://schemas.microsoft.com/office/drawing/2014/main" id="{D6AEAD16-63B7-405E-AD91-B892090722C0}"/>
                </a:ext>
              </a:extLst>
            </p:cNvPr>
            <p:cNvSpPr txBox="1"/>
            <p:nvPr/>
          </p:nvSpPr>
          <p:spPr>
            <a:xfrm>
              <a:off x="468619" y="242890"/>
              <a:ext cx="2088199" cy="338554"/>
            </a:xfrm>
            <a:prstGeom prst="rect">
              <a:avLst/>
            </a:prstGeom>
            <a:noFill/>
          </p:spPr>
          <p:txBody>
            <a:bodyPr wrap="square" rtlCol="0">
              <a:spAutoFit/>
            </a:bodyPr>
            <a:lstStyle/>
            <a:p>
              <a:pPr algn="ctr"/>
              <a:r>
                <a:rPr lang="en-MY" sz="1600" dirty="0">
                  <a:solidFill>
                    <a:srgbClr val="3D6D7F"/>
                  </a:solidFill>
                  <a:latin typeface="Inter" panose="020B0502030000000004" pitchFamily="34" charset="0"/>
                  <a:ea typeface="Inter" panose="020B0502030000000004" pitchFamily="34" charset="0"/>
                </a:rPr>
                <a:t>FEATURES</a:t>
              </a:r>
            </a:p>
          </p:txBody>
        </p:sp>
      </p:grpSp>
      <p:sp>
        <p:nvSpPr>
          <p:cNvPr id="85" name="Rectangle: Rounded Corners 84">
            <a:extLst>
              <a:ext uri="{FF2B5EF4-FFF2-40B4-BE49-F238E27FC236}">
                <a16:creationId xmlns:a16="http://schemas.microsoft.com/office/drawing/2014/main" id="{BD699EEF-92ED-4F70-9EB5-C98A9D3F9A08}"/>
              </a:ext>
            </a:extLst>
          </p:cNvPr>
          <p:cNvSpPr/>
          <p:nvPr/>
        </p:nvSpPr>
        <p:spPr>
          <a:xfrm>
            <a:off x="1955104" y="8922814"/>
            <a:ext cx="2114942" cy="4529800"/>
          </a:xfrm>
          <a:prstGeom prst="roundRect">
            <a:avLst>
              <a:gd name="adj" fmla="val 11383"/>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6" name="Rectangle: Rounded Corners 85">
            <a:extLst>
              <a:ext uri="{FF2B5EF4-FFF2-40B4-BE49-F238E27FC236}">
                <a16:creationId xmlns:a16="http://schemas.microsoft.com/office/drawing/2014/main" id="{25BBA113-D15E-4827-8A6E-E9415F04968F}"/>
              </a:ext>
            </a:extLst>
          </p:cNvPr>
          <p:cNvSpPr/>
          <p:nvPr/>
        </p:nvSpPr>
        <p:spPr>
          <a:xfrm>
            <a:off x="5038529" y="13649445"/>
            <a:ext cx="2114942" cy="4529800"/>
          </a:xfrm>
          <a:prstGeom prst="roundRect">
            <a:avLst>
              <a:gd name="adj" fmla="val 11383"/>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7" name="Rectangle: Rounded Corners 86">
            <a:extLst>
              <a:ext uri="{FF2B5EF4-FFF2-40B4-BE49-F238E27FC236}">
                <a16:creationId xmlns:a16="http://schemas.microsoft.com/office/drawing/2014/main" id="{89FC85D4-D234-485D-820B-6E71D501AB94}"/>
              </a:ext>
            </a:extLst>
          </p:cNvPr>
          <p:cNvSpPr/>
          <p:nvPr/>
        </p:nvSpPr>
        <p:spPr>
          <a:xfrm>
            <a:off x="8077200" y="18933911"/>
            <a:ext cx="2114942" cy="4529800"/>
          </a:xfrm>
          <a:prstGeom prst="roundRect">
            <a:avLst>
              <a:gd name="adj" fmla="val 11383"/>
            </a:avLst>
          </a:prstGeom>
          <a:blipFill dpi="0" rotWithShape="1">
            <a:blip r:embed="rId8">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8" name="TextBox 87">
            <a:extLst>
              <a:ext uri="{FF2B5EF4-FFF2-40B4-BE49-F238E27FC236}">
                <a16:creationId xmlns:a16="http://schemas.microsoft.com/office/drawing/2014/main" id="{1C00E66C-35CC-4448-B116-037CC74B6F64}"/>
              </a:ext>
            </a:extLst>
          </p:cNvPr>
          <p:cNvSpPr txBox="1"/>
          <p:nvPr/>
        </p:nvSpPr>
        <p:spPr>
          <a:xfrm>
            <a:off x="1910350" y="13491004"/>
            <a:ext cx="2204450"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Inventory</a:t>
            </a:r>
            <a:endParaRPr lang="en-MY" sz="1050" dirty="0">
              <a:solidFill>
                <a:schemeClr val="bg1"/>
              </a:solidFill>
              <a:latin typeface="Abadi" panose="020B0604020104020204" pitchFamily="34" charset="0"/>
            </a:endParaRPr>
          </a:p>
        </p:txBody>
      </p:sp>
      <p:sp>
        <p:nvSpPr>
          <p:cNvPr id="89" name="TextBox 88">
            <a:extLst>
              <a:ext uri="{FF2B5EF4-FFF2-40B4-BE49-F238E27FC236}">
                <a16:creationId xmlns:a16="http://schemas.microsoft.com/office/drawing/2014/main" id="{623984F9-4E0D-4D6A-9612-64476B0A8950}"/>
              </a:ext>
            </a:extLst>
          </p:cNvPr>
          <p:cNvSpPr txBox="1"/>
          <p:nvPr/>
        </p:nvSpPr>
        <p:spPr>
          <a:xfrm>
            <a:off x="5113110" y="18226025"/>
            <a:ext cx="1949573"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Delivery</a:t>
            </a:r>
            <a:endParaRPr lang="en-MY" sz="1050" dirty="0">
              <a:solidFill>
                <a:schemeClr val="bg1"/>
              </a:solidFill>
              <a:latin typeface="Abadi" panose="020B0604020104020204" pitchFamily="34" charset="0"/>
            </a:endParaRPr>
          </a:p>
        </p:txBody>
      </p:sp>
      <p:sp>
        <p:nvSpPr>
          <p:cNvPr id="90" name="TextBox 89">
            <a:extLst>
              <a:ext uri="{FF2B5EF4-FFF2-40B4-BE49-F238E27FC236}">
                <a16:creationId xmlns:a16="http://schemas.microsoft.com/office/drawing/2014/main" id="{7F760BEB-16C5-4152-A0E3-CF35DA781E25}"/>
              </a:ext>
            </a:extLst>
          </p:cNvPr>
          <p:cNvSpPr txBox="1"/>
          <p:nvPr/>
        </p:nvSpPr>
        <p:spPr>
          <a:xfrm>
            <a:off x="8198356" y="23462586"/>
            <a:ext cx="1872629"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Reports</a:t>
            </a:r>
            <a:endParaRPr lang="en-MY" sz="1050" dirty="0">
              <a:solidFill>
                <a:schemeClr val="bg1"/>
              </a:solidFill>
              <a:latin typeface="Abadi" panose="020B0604020104020204" pitchFamily="34" charset="0"/>
            </a:endParaRPr>
          </a:p>
        </p:txBody>
      </p:sp>
      <p:grpSp>
        <p:nvGrpSpPr>
          <p:cNvPr id="13" name="Group 12">
            <a:extLst>
              <a:ext uri="{FF2B5EF4-FFF2-40B4-BE49-F238E27FC236}">
                <a16:creationId xmlns:a16="http://schemas.microsoft.com/office/drawing/2014/main" id="{E7CBC8CE-588A-4B9F-9B69-040498608B7E}"/>
              </a:ext>
            </a:extLst>
          </p:cNvPr>
          <p:cNvGrpSpPr/>
          <p:nvPr/>
        </p:nvGrpSpPr>
        <p:grpSpPr>
          <a:xfrm>
            <a:off x="-1" y="2550779"/>
            <a:ext cx="12192000" cy="4299964"/>
            <a:chOff x="-1" y="2550779"/>
            <a:chExt cx="12192000" cy="4299964"/>
          </a:xfrm>
        </p:grpSpPr>
        <p:pic>
          <p:nvPicPr>
            <p:cNvPr id="6" name="Picture 2">
              <a:extLst>
                <a:ext uri="{FF2B5EF4-FFF2-40B4-BE49-F238E27FC236}">
                  <a16:creationId xmlns:a16="http://schemas.microsoft.com/office/drawing/2014/main" id="{AD24BB51-5597-4744-A45E-0426C3337AAE}"/>
                </a:ext>
              </a:extLst>
            </p:cNvPr>
            <p:cNvPicPr>
              <a:picLocks noChangeAspect="1" noChangeArrowheads="1"/>
            </p:cNvPicPr>
            <p:nvPr/>
          </p:nvPicPr>
          <p:blipFill rotWithShape="1">
            <a:blip r:embed="rId9">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1" y="2895600"/>
              <a:ext cx="12192000" cy="395514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
              <a:extLst>
                <a:ext uri="{FF2B5EF4-FFF2-40B4-BE49-F238E27FC236}">
                  <a16:creationId xmlns:a16="http://schemas.microsoft.com/office/drawing/2014/main" id="{8D439FA5-DB14-4DFD-937E-3EF835FAB610}"/>
                </a:ext>
              </a:extLst>
            </p:cNvPr>
            <p:cNvPicPr>
              <a:picLocks noChangeAspect="1" noChangeArrowheads="1"/>
            </p:cNvPicPr>
            <p:nvPr/>
          </p:nvPicPr>
          <p:blipFill rotWithShape="1">
            <a:blip r:embed="rId9">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r="68444"/>
            <a:stretch/>
          </p:blipFill>
          <p:spPr bwMode="auto">
            <a:xfrm>
              <a:off x="2281897" y="2550779"/>
              <a:ext cx="3593615" cy="427657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37440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35E9DA00-F5A7-4B38-BE84-7690388838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backgroundRemoval>
                    </a14:imgEffect>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0" y="-3218482"/>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338488"/>
            <a:ext cx="12192000" cy="1595712"/>
          </a:xfrm>
          <a:prstGeom prst="rect">
            <a:avLst/>
          </a:prstGeom>
        </p:spPr>
      </p:pic>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74" name="TextBox 73">
            <a:extLst>
              <a:ext uri="{FF2B5EF4-FFF2-40B4-BE49-F238E27FC236}">
                <a16:creationId xmlns:a16="http://schemas.microsoft.com/office/drawing/2014/main" id="{90551E6F-6A85-4E8F-AA00-9846655FFEF4}"/>
              </a:ext>
            </a:extLst>
          </p:cNvPr>
          <p:cNvSpPr txBox="1"/>
          <p:nvPr/>
        </p:nvSpPr>
        <p:spPr>
          <a:xfrm>
            <a:off x="685302" y="263228"/>
            <a:ext cx="3286901" cy="584775"/>
          </a:xfrm>
          <a:prstGeom prst="rect">
            <a:avLst/>
          </a:prstGeom>
          <a:noFill/>
        </p:spPr>
        <p:txBody>
          <a:bodyPr wrap="square" rtlCol="0">
            <a:spAutoFit/>
          </a:bodyPr>
          <a:lstStyle/>
          <a:p>
            <a:r>
              <a:rPr lang="en-MY" sz="3200" b="1" dirty="0">
                <a:solidFill>
                  <a:schemeClr val="bg1"/>
                </a:solidFill>
                <a:latin typeface="Inter" panose="020B0502030000000004" pitchFamily="34" charset="0"/>
                <a:ea typeface="Inter" panose="020B0502030000000004" pitchFamily="34" charset="0"/>
              </a:rPr>
              <a:t>features</a:t>
            </a:r>
          </a:p>
        </p:txBody>
      </p:sp>
      <p:sp>
        <p:nvSpPr>
          <p:cNvPr id="89" name="TextBox 88">
            <a:extLst>
              <a:ext uri="{FF2B5EF4-FFF2-40B4-BE49-F238E27FC236}">
                <a16:creationId xmlns:a16="http://schemas.microsoft.com/office/drawing/2014/main" id="{82067C2E-F922-4260-9C94-02577CAAF8C4}"/>
              </a:ext>
            </a:extLst>
          </p:cNvPr>
          <p:cNvSpPr txBox="1"/>
          <p:nvPr/>
        </p:nvSpPr>
        <p:spPr>
          <a:xfrm>
            <a:off x="1910350" y="5612519"/>
            <a:ext cx="2204450"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Inventory</a:t>
            </a:r>
            <a:endParaRPr lang="en-MY" sz="1050" dirty="0">
              <a:solidFill>
                <a:schemeClr val="bg1"/>
              </a:solidFill>
              <a:latin typeface="Abadi" panose="020B0604020104020204" pitchFamily="34" charset="0"/>
            </a:endParaRPr>
          </a:p>
        </p:txBody>
      </p:sp>
      <p:sp>
        <p:nvSpPr>
          <p:cNvPr id="90" name="TextBox 89">
            <a:extLst>
              <a:ext uri="{FF2B5EF4-FFF2-40B4-BE49-F238E27FC236}">
                <a16:creationId xmlns:a16="http://schemas.microsoft.com/office/drawing/2014/main" id="{71E64EAB-9B40-48DD-A98E-79F291B7AD02}"/>
              </a:ext>
            </a:extLst>
          </p:cNvPr>
          <p:cNvSpPr txBox="1"/>
          <p:nvPr/>
        </p:nvSpPr>
        <p:spPr>
          <a:xfrm>
            <a:off x="5113110" y="5616714"/>
            <a:ext cx="1949573"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Delivery</a:t>
            </a:r>
            <a:endParaRPr lang="en-MY" sz="1050" dirty="0">
              <a:solidFill>
                <a:schemeClr val="bg1"/>
              </a:solidFill>
              <a:latin typeface="Abadi" panose="020B0604020104020204" pitchFamily="34" charset="0"/>
            </a:endParaRPr>
          </a:p>
        </p:txBody>
      </p:sp>
      <p:sp>
        <p:nvSpPr>
          <p:cNvPr id="91" name="TextBox 90">
            <a:extLst>
              <a:ext uri="{FF2B5EF4-FFF2-40B4-BE49-F238E27FC236}">
                <a16:creationId xmlns:a16="http://schemas.microsoft.com/office/drawing/2014/main" id="{1CC8DA38-467A-4D22-B5BA-37DED5C41668}"/>
              </a:ext>
            </a:extLst>
          </p:cNvPr>
          <p:cNvSpPr txBox="1"/>
          <p:nvPr/>
        </p:nvSpPr>
        <p:spPr>
          <a:xfrm>
            <a:off x="8198356" y="5612519"/>
            <a:ext cx="1872629" cy="707886"/>
          </a:xfrm>
          <a:prstGeom prst="rect">
            <a:avLst/>
          </a:prstGeom>
          <a:noFill/>
        </p:spPr>
        <p:txBody>
          <a:bodyPr wrap="none" rtlCol="0">
            <a:spAutoFit/>
          </a:bodyPr>
          <a:lstStyle/>
          <a:p>
            <a:r>
              <a:rPr lang="en-MY" sz="4000" dirty="0">
                <a:solidFill>
                  <a:schemeClr val="bg1"/>
                </a:solidFill>
                <a:latin typeface="Abadi" panose="020B0604020104020204" pitchFamily="34" charset="0"/>
              </a:rPr>
              <a:t>Reports</a:t>
            </a:r>
            <a:endParaRPr lang="en-MY" sz="1050" dirty="0">
              <a:solidFill>
                <a:schemeClr val="bg1"/>
              </a:solidFill>
              <a:latin typeface="Abadi" panose="020B0604020104020204" pitchFamily="34" charset="0"/>
            </a:endParaRPr>
          </a:p>
        </p:txBody>
      </p:sp>
      <p:sp>
        <p:nvSpPr>
          <p:cNvPr id="88" name="Rectangle: Rounded Corners 87">
            <a:extLst>
              <a:ext uri="{FF2B5EF4-FFF2-40B4-BE49-F238E27FC236}">
                <a16:creationId xmlns:a16="http://schemas.microsoft.com/office/drawing/2014/main" id="{6011F3E1-D3B6-40C5-A6BB-8630CE2C8D0D}"/>
              </a:ext>
            </a:extLst>
          </p:cNvPr>
          <p:cNvSpPr/>
          <p:nvPr/>
        </p:nvSpPr>
        <p:spPr>
          <a:xfrm>
            <a:off x="8077200" y="1083844"/>
            <a:ext cx="2114942" cy="4529800"/>
          </a:xfrm>
          <a:prstGeom prst="roundRect">
            <a:avLst>
              <a:gd name="adj" fmla="val 11383"/>
            </a:avLst>
          </a:prstGeom>
          <a:blipFill dpi="0" rotWithShape="1">
            <a:blip r:embed="rId5">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87" name="Rectangle: Rounded Corners 86">
            <a:extLst>
              <a:ext uri="{FF2B5EF4-FFF2-40B4-BE49-F238E27FC236}">
                <a16:creationId xmlns:a16="http://schemas.microsoft.com/office/drawing/2014/main" id="{EB565A43-7D8F-4BEA-ACF6-A3E460E22737}"/>
              </a:ext>
            </a:extLst>
          </p:cNvPr>
          <p:cNvSpPr/>
          <p:nvPr/>
        </p:nvSpPr>
        <p:spPr>
          <a:xfrm>
            <a:off x="5038529" y="1040134"/>
            <a:ext cx="2114942" cy="4529800"/>
          </a:xfrm>
          <a:prstGeom prst="roundRect">
            <a:avLst>
              <a:gd name="adj" fmla="val 11383"/>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 name="Rectangle: Rounded Corners 1">
            <a:extLst>
              <a:ext uri="{FF2B5EF4-FFF2-40B4-BE49-F238E27FC236}">
                <a16:creationId xmlns:a16="http://schemas.microsoft.com/office/drawing/2014/main" id="{C386F7BF-ADC1-4BEA-A64A-F10F6A764B92}"/>
              </a:ext>
            </a:extLst>
          </p:cNvPr>
          <p:cNvSpPr/>
          <p:nvPr/>
        </p:nvSpPr>
        <p:spPr>
          <a:xfrm>
            <a:off x="1955104" y="1044329"/>
            <a:ext cx="2114942" cy="4529800"/>
          </a:xfrm>
          <a:prstGeom prst="roundRect">
            <a:avLst>
              <a:gd name="adj" fmla="val 11383"/>
            </a:avLst>
          </a:prstGeom>
          <a:blipFill dpi="0" rotWithShape="1">
            <a:blip r:embed="rId7">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nvGrpSpPr>
          <p:cNvPr id="71" name="Group 70">
            <a:extLst>
              <a:ext uri="{FF2B5EF4-FFF2-40B4-BE49-F238E27FC236}">
                <a16:creationId xmlns:a16="http://schemas.microsoft.com/office/drawing/2014/main" id="{192985BC-0A0D-47E0-9ED0-55CD861C3852}"/>
              </a:ext>
            </a:extLst>
          </p:cNvPr>
          <p:cNvGrpSpPr/>
          <p:nvPr/>
        </p:nvGrpSpPr>
        <p:grpSpPr>
          <a:xfrm>
            <a:off x="-1" y="6320405"/>
            <a:ext cx="12192000" cy="4299964"/>
            <a:chOff x="-1" y="2550779"/>
            <a:chExt cx="12192000" cy="4299964"/>
          </a:xfrm>
        </p:grpSpPr>
        <p:pic>
          <p:nvPicPr>
            <p:cNvPr id="72" name="Picture 2">
              <a:extLst>
                <a:ext uri="{FF2B5EF4-FFF2-40B4-BE49-F238E27FC236}">
                  <a16:creationId xmlns:a16="http://schemas.microsoft.com/office/drawing/2014/main" id="{596040F9-2A0E-4B05-AC1D-0A4693041B6C}"/>
                </a:ext>
              </a:extLst>
            </p:cNvPr>
            <p:cNvPicPr>
              <a:picLocks noChangeAspect="1" noChangeArrowheads="1"/>
            </p:cNvPicPr>
            <p:nvPr/>
          </p:nvPicPr>
          <p:blipFill rotWithShape="1">
            <a:blip r:embed="rId8">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a:stretch/>
          </p:blipFill>
          <p:spPr bwMode="auto">
            <a:xfrm>
              <a:off x="-1" y="2895600"/>
              <a:ext cx="12192000" cy="3955143"/>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a:extLst>
                <a:ext uri="{FF2B5EF4-FFF2-40B4-BE49-F238E27FC236}">
                  <a16:creationId xmlns:a16="http://schemas.microsoft.com/office/drawing/2014/main" id="{0972F720-2F1E-44E2-82AD-DD9BDDF1678E}"/>
                </a:ext>
              </a:extLst>
            </p:cNvPr>
            <p:cNvPicPr>
              <a:picLocks noChangeAspect="1" noChangeArrowheads="1"/>
            </p:cNvPicPr>
            <p:nvPr/>
          </p:nvPicPr>
          <p:blipFill rotWithShape="1">
            <a:blip r:embed="rId8">
              <a:duotone>
                <a:prstClr val="black"/>
                <a:schemeClr val="accent1">
                  <a:tint val="45000"/>
                  <a:satMod val="400000"/>
                </a:schemeClr>
              </a:duotone>
              <a:extLst>
                <a:ext uri="{BEBA8EAE-BF5A-486C-A8C5-ECC9F3942E4B}">
                  <a14:imgProps xmlns:a14="http://schemas.microsoft.com/office/drawing/2010/main">
                    <a14:imgLayer r:embed="rId3">
                      <a14:imgEffect>
                        <a14:backgroundRemoval t="10000" b="99630" l="547" r="99792">
                          <a14:foregroundMark x1="4922" y1="93194" x2="99792" y2="93194"/>
                          <a14:foregroundMark x1="99792" y1="93194" x2="99792" y2="93194"/>
                          <a14:foregroundMark x1="55339" y1="83194" x2="91667" y2="81991"/>
                          <a14:foregroundMark x1="91667" y1="81991" x2="93620" y2="81991"/>
                          <a14:foregroundMark x1="95833" y1="72824" x2="90417" y2="86806"/>
                          <a14:foregroundMark x1="4297" y1="85694" x2="9922" y2="94213"/>
                          <a14:foregroundMark x1="4922" y1="97407" x2="93828" y2="99630"/>
                          <a14:foregroundMark x1="1250" y1="92593" x2="547" y2="88009"/>
                          <a14:foregroundMark x1="67708" y1="70602" x2="67708" y2="70602"/>
                          <a14:foregroundMark x1="67786" y1="67176" x2="67786" y2="69630"/>
                          <a14:foregroundMark x1="77370" y1="69630" x2="76953" y2="58981"/>
                          <a14:foregroundMark x1="76953" y1="58981" x2="79297" y2="68148"/>
                          <a14:foregroundMark x1="2578" y1="72824" x2="3464" y2="64815"/>
                          <a14:foregroundMark x1="3464" y1="64815" x2="5286" y2="72824"/>
                          <a14:foregroundMark x1="5286" y1="72824" x2="3854" y2="64306"/>
                          <a14:foregroundMark x1="3854" y1="64306" x2="3411" y2="63843"/>
                          <a14:foregroundMark x1="10000" y1="64583" x2="9922" y2="63333"/>
                          <a14:foregroundMark x1="4036" y1="62963" x2="3750" y2="61111"/>
                          <a14:foregroundMark x1="3333" y1="63102" x2="3828" y2="61620"/>
                          <a14:foregroundMark x1="3464" y1="61481" x2="3828" y2="63935"/>
                          <a14:foregroundMark x1="3750" y1="61250" x2="5495" y2="64306"/>
                          <a14:backgroundMark x1="16042" y1="47176" x2="31146" y2="49954"/>
                          <a14:backgroundMark x1="31146" y1="49954" x2="33411" y2="48750"/>
                          <a14:backgroundMark x1="23047" y1="53333" x2="28333" y2="47176"/>
                          <a14:backgroundMark x1="30000" y1="37407" x2="27057" y2="53102"/>
                          <a14:backgroundMark x1="27057" y1="53102" x2="26458" y2="53704"/>
                          <a14:backgroundMark x1="27214" y1="49630" x2="16224" y2="56019"/>
                          <a14:backgroundMark x1="16224" y1="56019" x2="11979" y2="60602"/>
                          <a14:backgroundMark x1="11979" y1="60602" x2="7786" y2="58009"/>
                          <a14:backgroundMark x1="7786" y1="58009" x2="16068" y2="43519"/>
                          <a14:backgroundMark x1="16068" y1="43519" x2="15286" y2="54722"/>
                          <a14:backgroundMark x1="15286" y1="54722" x2="17865" y2="60093"/>
                          <a14:backgroundMark x1="17865" y1="60093" x2="12344" y2="65093"/>
                          <a14:backgroundMark x1="3297" y1="61553" x2="1693" y2="60926"/>
                          <a14:backgroundMark x1="9918" y1="64144" x2="3800" y2="61750"/>
                          <a14:backgroundMark x1="12344" y1="65093" x2="10069" y2="64203"/>
                          <a14:backgroundMark x1="4470" y1="61414" x2="10911" y2="62546"/>
                          <a14:backgroundMark x1="1693" y1="60926" x2="3896" y2="61313"/>
                          <a14:backgroundMark x1="10911" y1="62546" x2="25391" y2="72407"/>
                          <a14:backgroundMark x1="25391" y1="72407" x2="30156" y2="66667"/>
                          <a14:backgroundMark x1="30156" y1="66667" x2="43229" y2="59861"/>
                          <a14:backgroundMark x1="43229" y1="59861" x2="49089" y2="53380"/>
                          <a14:backgroundMark x1="49089" y1="53380" x2="54115" y2="53426"/>
                          <a14:backgroundMark x1="54115" y1="53426" x2="56224" y2="60602"/>
                          <a14:backgroundMark x1="56224" y1="60602" x2="63802" y2="53333"/>
                          <a14:backgroundMark x1="63802" y1="53333" x2="69193" y2="58704"/>
                          <a14:backgroundMark x1="69193" y1="58704" x2="78385" y2="51806"/>
                          <a14:backgroundMark x1="78385" y1="51806" x2="82214" y2="55509"/>
                          <a14:backgroundMark x1="82214" y1="55509" x2="86250" y2="55417"/>
                          <a14:backgroundMark x1="86250" y1="55417" x2="88307" y2="47917"/>
                          <a14:backgroundMark x1="88307" y1="47917" x2="92786" y2="43981"/>
                          <a14:backgroundMark x1="92786" y1="43981" x2="96198" y2="48380"/>
                          <a14:backgroundMark x1="96198" y1="48380" x2="98802" y2="33426"/>
                          <a14:backgroundMark x1="98802" y1="33426" x2="95260" y2="26852"/>
                          <a14:backgroundMark x1="95260" y1="26852" x2="81927" y2="48565"/>
                          <a14:backgroundMark x1="81927" y1="48565" x2="72057" y2="55231"/>
                          <a14:backgroundMark x1="72057" y1="55231" x2="43385" y2="50648"/>
                          <a14:backgroundMark x1="43385" y1="50648" x2="25182" y2="59907"/>
                          <a14:backgroundMark x1="25182" y1="59907" x2="18021" y2="50231"/>
                          <a14:backgroundMark x1="18021" y1="50231" x2="9870" y2="52593"/>
                          <a14:backgroundMark x1="9870" y1="52593" x2="5885" y2="61204"/>
                          <a14:backgroundMark x1="3144" y1="62416" x2="859" y2="63426"/>
                          <a14:backgroundMark x1="5885" y1="61204" x2="4660" y2="61746"/>
                          <a14:backgroundMark x1="859" y1="63426" x2="625" y2="72083"/>
                          <a14:backgroundMark x1="625" y1="72083" x2="625" y2="72083"/>
                          <a14:backgroundMark x1="17995" y1="52454" x2="32891" y2="44769"/>
                          <a14:backgroundMark x1="32891" y1="44769" x2="9740" y2="54213"/>
                          <a14:backgroundMark x1="9740" y1="54213" x2="27214" y2="44398"/>
                          <a14:backgroundMark x1="27214" y1="44398" x2="22161" y2="49954"/>
                          <a14:backgroundMark x1="22161" y1="49954" x2="28672" y2="50185"/>
                          <a14:backgroundMark x1="28672" y1="50185" x2="23646" y2="48148"/>
                          <a14:backgroundMark x1="23646" y1="48148" x2="19505" y2="51481"/>
                          <a14:backgroundMark x1="19505" y1="51481" x2="24792" y2="49630"/>
                          <a14:backgroundMark x1="29792" y1="46898" x2="17708" y2="50741"/>
                          <a14:backgroundMark x1="30286" y1="46898" x2="30911" y2="47176"/>
                          <a14:backgroundMark x1="32995" y1="47639" x2="33255" y2="50741"/>
                          <a14:backgroundMark x1="32161" y1="46667" x2="32708" y2="49491"/>
                          <a14:backgroundMark x1="31380" y1="47037" x2="31589" y2="49861"/>
                          <a14:backgroundMark x1="31536" y1="47037" x2="30625" y2="50000"/>
                          <a14:backgroundMark x1="30911" y1="46435" x2="30625" y2="49769"/>
                          <a14:backgroundMark x1="30625" y1="46528" x2="30755" y2="48889"/>
                          <a14:backgroundMark x1="30495" y1="47639" x2="33464" y2="49861"/>
                          <a14:backgroundMark x1="32422" y1="47176" x2="33542" y2="49028"/>
                          <a14:backgroundMark x1="32370" y1="48380" x2="33750" y2="48657"/>
                          <a14:backgroundMark x1="32578" y1="47176" x2="33880" y2="47407"/>
                          <a14:backgroundMark x1="32630" y1="47407" x2="33620" y2="47639"/>
                          <a14:backgroundMark x1="25078" y1="74676" x2="25078" y2="74676"/>
                          <a14:backgroundMark x1="25755" y1="81620" x2="27500" y2="70694"/>
                          <a14:backgroundMark x1="27500" y1="70694" x2="38177" y2="68657"/>
                          <a14:backgroundMark x1="38177" y1="68657" x2="41328" y2="64120"/>
                          <a14:backgroundMark x1="41328" y1="64120" x2="45599" y2="68611"/>
                          <a14:backgroundMark x1="45599" y1="68611" x2="48411" y2="61111"/>
                          <a14:backgroundMark x1="48411" y1="61111" x2="53438" y2="57778"/>
                          <a14:backgroundMark x1="53438" y1="57778" x2="56510" y2="62361"/>
                          <a14:backgroundMark x1="56510" y1="62361" x2="58880" y2="68472"/>
                          <a14:backgroundMark x1="58880" y1="68472" x2="58958" y2="69769"/>
                          <a14:backgroundMark x1="65495" y1="69630" x2="68828" y2="60000"/>
                          <a14:backgroundMark x1="68828" y1="60000" x2="71771" y2="70648"/>
                          <a14:backgroundMark x1="71771" y1="70648" x2="73203" y2="60185"/>
                          <a14:backgroundMark x1="73203" y1="60185" x2="72708" y2="58148"/>
                          <a14:backgroundMark x1="80625" y1="64444" x2="82005" y2="59028"/>
                          <a14:backgroundMark x1="94297" y1="56667" x2="95547" y2="49259"/>
                          <a14:backgroundMark x1="18203" y1="78519" x2="16302" y2="71157"/>
                          <a14:backgroundMark x1="16302" y1="71157" x2="13255" y2="70139"/>
                        </a14:backgroundRemoval>
                      </a14:imgEffect>
                    </a14:imgLayer>
                  </a14:imgProps>
                </a:ext>
                <a:ext uri="{28A0092B-C50C-407E-A947-70E740481C1C}">
                  <a14:useLocalDpi xmlns:a14="http://schemas.microsoft.com/office/drawing/2010/main" val="0"/>
                </a:ext>
              </a:extLst>
            </a:blip>
            <a:srcRect t="42328" r="68444"/>
            <a:stretch/>
          </p:blipFill>
          <p:spPr bwMode="auto">
            <a:xfrm>
              <a:off x="2281897" y="2550779"/>
              <a:ext cx="3593615" cy="4276574"/>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0A350736-AAD9-4658-B27A-7F579DB4078D}"/>
              </a:ext>
            </a:extLst>
          </p:cNvPr>
          <p:cNvSpPr txBox="1"/>
          <p:nvPr/>
        </p:nvSpPr>
        <p:spPr>
          <a:xfrm>
            <a:off x="12420600" y="1166654"/>
            <a:ext cx="5257800" cy="523220"/>
          </a:xfrm>
          <a:prstGeom prst="rect">
            <a:avLst/>
          </a:prstGeom>
          <a:noFill/>
        </p:spPr>
        <p:txBody>
          <a:bodyPr wrap="square" rtlCol="0">
            <a:spAutoFit/>
          </a:bodyPr>
          <a:lstStyle/>
          <a:p>
            <a:r>
              <a:rPr lang="en-MY" sz="2800" b="1" dirty="0" err="1">
                <a:solidFill>
                  <a:schemeClr val="bg1"/>
                </a:solidFill>
                <a:latin typeface="Inter" panose="020B0502030000000004" pitchFamily="34" charset="0"/>
                <a:ea typeface="Inter" panose="020B0502030000000004" pitchFamily="34" charset="0"/>
              </a:rPr>
              <a:t>plantdemic</a:t>
            </a:r>
            <a:r>
              <a:rPr lang="en-MY" sz="2800" b="1" dirty="0">
                <a:solidFill>
                  <a:schemeClr val="bg1"/>
                </a:solidFill>
                <a:latin typeface="Inter" panose="020B0502030000000004" pitchFamily="34" charset="0"/>
                <a:ea typeface="Inter" panose="020B0502030000000004" pitchFamily="34" charset="0"/>
              </a:rPr>
              <a:t> inventory</a:t>
            </a:r>
            <a:endParaRPr lang="en-MY" sz="2800" dirty="0">
              <a:solidFill>
                <a:schemeClr val="bg1"/>
              </a:solidFill>
              <a:latin typeface="Inter" panose="020B0502030000000004" pitchFamily="34" charset="0"/>
              <a:ea typeface="Inter" panose="020B0502030000000004" pitchFamily="34" charset="0"/>
            </a:endParaRPr>
          </a:p>
        </p:txBody>
      </p:sp>
      <p:grpSp>
        <p:nvGrpSpPr>
          <p:cNvPr id="19" name="Group 18">
            <a:extLst>
              <a:ext uri="{FF2B5EF4-FFF2-40B4-BE49-F238E27FC236}">
                <a16:creationId xmlns:a16="http://schemas.microsoft.com/office/drawing/2014/main" id="{BC8F285A-54D2-4D31-BD42-5587AA900CE7}"/>
              </a:ext>
            </a:extLst>
          </p:cNvPr>
          <p:cNvGrpSpPr/>
          <p:nvPr/>
        </p:nvGrpSpPr>
        <p:grpSpPr>
          <a:xfrm>
            <a:off x="14169781" y="1966623"/>
            <a:ext cx="6624495" cy="1081378"/>
            <a:chOff x="5800416" y="2501283"/>
            <a:chExt cx="6624495" cy="1452853"/>
          </a:xfrm>
        </p:grpSpPr>
        <p:sp>
          <p:nvSpPr>
            <p:cNvPr id="20" name="Rectangle: Rounded Corners 19">
              <a:extLst>
                <a:ext uri="{FF2B5EF4-FFF2-40B4-BE49-F238E27FC236}">
                  <a16:creationId xmlns:a16="http://schemas.microsoft.com/office/drawing/2014/main" id="{BAED53BB-EA10-4DFA-B39F-B9BCD2D711C1}"/>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ECDA57A1-65BF-4BE1-B606-2786390D55A8}"/>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Box 21">
            <a:extLst>
              <a:ext uri="{FF2B5EF4-FFF2-40B4-BE49-F238E27FC236}">
                <a16:creationId xmlns:a16="http://schemas.microsoft.com/office/drawing/2014/main" id="{7AE6CAEC-F695-4161-B173-5EA189260099}"/>
              </a:ext>
            </a:extLst>
          </p:cNvPr>
          <p:cNvSpPr txBox="1"/>
          <p:nvPr/>
        </p:nvSpPr>
        <p:spPr>
          <a:xfrm>
            <a:off x="14474581" y="2311249"/>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add and remove plant</a:t>
            </a:r>
          </a:p>
        </p:txBody>
      </p:sp>
      <p:grpSp>
        <p:nvGrpSpPr>
          <p:cNvPr id="23" name="Group 22">
            <a:extLst>
              <a:ext uri="{FF2B5EF4-FFF2-40B4-BE49-F238E27FC236}">
                <a16:creationId xmlns:a16="http://schemas.microsoft.com/office/drawing/2014/main" id="{41A124E1-1C9E-4023-9EDF-83A302E1B703}"/>
              </a:ext>
            </a:extLst>
          </p:cNvPr>
          <p:cNvGrpSpPr/>
          <p:nvPr/>
        </p:nvGrpSpPr>
        <p:grpSpPr>
          <a:xfrm>
            <a:off x="15833872" y="3439672"/>
            <a:ext cx="6624495" cy="1081378"/>
            <a:chOff x="5800416" y="2501283"/>
            <a:chExt cx="6624495" cy="1452853"/>
          </a:xfrm>
        </p:grpSpPr>
        <p:sp>
          <p:nvSpPr>
            <p:cNvPr id="24" name="Rectangle: Rounded Corners 23">
              <a:extLst>
                <a:ext uri="{FF2B5EF4-FFF2-40B4-BE49-F238E27FC236}">
                  <a16:creationId xmlns:a16="http://schemas.microsoft.com/office/drawing/2014/main" id="{05347741-3867-41F2-A3DE-1A9D6538EB58}"/>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FBEF2BF4-24EA-47F8-BC5C-6810091459B6}"/>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C4AC043E-4071-4524-93D2-2B0A96C23878}"/>
              </a:ext>
            </a:extLst>
          </p:cNvPr>
          <p:cNvGrpSpPr/>
          <p:nvPr/>
        </p:nvGrpSpPr>
        <p:grpSpPr>
          <a:xfrm>
            <a:off x="18190325" y="4912721"/>
            <a:ext cx="6624495" cy="1081378"/>
            <a:chOff x="5800416" y="2501283"/>
            <a:chExt cx="6624495" cy="1452853"/>
          </a:xfrm>
        </p:grpSpPr>
        <p:sp>
          <p:nvSpPr>
            <p:cNvPr id="27" name="Rectangle: Rounded Corners 26">
              <a:extLst>
                <a:ext uri="{FF2B5EF4-FFF2-40B4-BE49-F238E27FC236}">
                  <a16:creationId xmlns:a16="http://schemas.microsoft.com/office/drawing/2014/main" id="{1E8B0998-F382-4915-BC67-6AE01AD7893A}"/>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19E67DD4-ACBF-4FE3-800E-1238F06F7A2C}"/>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20A42AE9-1B5E-4CC3-A28D-9456AF770FF2}"/>
              </a:ext>
            </a:extLst>
          </p:cNvPr>
          <p:cNvSpPr txBox="1"/>
          <p:nvPr/>
        </p:nvSpPr>
        <p:spPr>
          <a:xfrm>
            <a:off x="16141131" y="3749528"/>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edit plant information</a:t>
            </a:r>
          </a:p>
        </p:txBody>
      </p:sp>
      <p:sp>
        <p:nvSpPr>
          <p:cNvPr id="31" name="TextBox 30">
            <a:extLst>
              <a:ext uri="{FF2B5EF4-FFF2-40B4-BE49-F238E27FC236}">
                <a16:creationId xmlns:a16="http://schemas.microsoft.com/office/drawing/2014/main" id="{CF438E93-4E49-4409-8D77-23A528F4BB03}"/>
              </a:ext>
            </a:extLst>
          </p:cNvPr>
          <p:cNvSpPr txBox="1"/>
          <p:nvPr/>
        </p:nvSpPr>
        <p:spPr>
          <a:xfrm>
            <a:off x="18495127" y="5222577"/>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search and sort</a:t>
            </a:r>
          </a:p>
        </p:txBody>
      </p:sp>
    </p:spTree>
    <p:extLst>
      <p:ext uri="{BB962C8B-B14F-4D97-AF65-F5344CB8AC3E}">
        <p14:creationId xmlns:p14="http://schemas.microsoft.com/office/powerpoint/2010/main" val="2352782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25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5D13BA-10EC-4768-8F8E-1618770C0D46}"/>
              </a:ext>
            </a:extLst>
          </p:cNvPr>
          <p:cNvPicPr>
            <a:picLocks noChangeAspect="1"/>
          </p:cNvPicPr>
          <p:nvPr/>
        </p:nvPicPr>
        <p:blipFill rotWithShape="1">
          <a:blip r:embed="rId2"/>
          <a:srcRect l="24998" t="18214" b="28661"/>
          <a:stretch/>
        </p:blipFill>
        <p:spPr>
          <a:xfrm>
            <a:off x="0" y="0"/>
            <a:ext cx="3429000" cy="6858000"/>
          </a:xfrm>
          <a:prstGeom prst="rect">
            <a:avLst/>
          </a:prstGeom>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3"/>
          <a:srcRect l="6360" r="8947" b="84675"/>
          <a:stretch/>
        </p:blipFill>
        <p:spPr>
          <a:xfrm>
            <a:off x="0" y="5262288"/>
            <a:ext cx="12192000" cy="1595712"/>
          </a:xfrm>
          <a:prstGeom prst="rect">
            <a:avLst/>
          </a:prstGeom>
        </p:spPr>
      </p:pic>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19" name="Rectangle: Rounded Corners 18">
            <a:extLst>
              <a:ext uri="{FF2B5EF4-FFF2-40B4-BE49-F238E27FC236}">
                <a16:creationId xmlns:a16="http://schemas.microsoft.com/office/drawing/2014/main" id="{1BC902DE-09AD-4B6A-AF4F-AE98BE2C9F84}"/>
              </a:ext>
            </a:extLst>
          </p:cNvPr>
          <p:cNvSpPr/>
          <p:nvPr/>
        </p:nvSpPr>
        <p:spPr>
          <a:xfrm>
            <a:off x="2870709" y="1961664"/>
            <a:ext cx="2114942" cy="4529800"/>
          </a:xfrm>
          <a:prstGeom prst="roundRect">
            <a:avLst>
              <a:gd name="adj" fmla="val 11383"/>
            </a:avLst>
          </a:prstGeom>
          <a:blipFill dpi="0" rotWithShape="1">
            <a:blip r:embed="rId4">
              <a:alphaModFix amt="35000"/>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 name="Rectangle: Rounded Corners 19">
            <a:extLst>
              <a:ext uri="{FF2B5EF4-FFF2-40B4-BE49-F238E27FC236}">
                <a16:creationId xmlns:a16="http://schemas.microsoft.com/office/drawing/2014/main" id="{2A482AC9-6F94-41AD-8D64-ED11A8D46137}"/>
              </a:ext>
            </a:extLst>
          </p:cNvPr>
          <p:cNvSpPr/>
          <p:nvPr/>
        </p:nvSpPr>
        <p:spPr>
          <a:xfrm>
            <a:off x="2870709" y="1428264"/>
            <a:ext cx="2114942" cy="4529800"/>
          </a:xfrm>
          <a:prstGeom prst="roundRect">
            <a:avLst>
              <a:gd name="adj" fmla="val 11383"/>
            </a:avLst>
          </a:prstGeom>
          <a:blipFill dpi="0" rotWithShape="1">
            <a:blip r:embed="rId5">
              <a:alphaModFix amt="50000"/>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Rounded Corners 20">
            <a:extLst>
              <a:ext uri="{FF2B5EF4-FFF2-40B4-BE49-F238E27FC236}">
                <a16:creationId xmlns:a16="http://schemas.microsoft.com/office/drawing/2014/main" id="{A58F9835-6B83-4371-AB51-E5A7777C3896}"/>
              </a:ext>
            </a:extLst>
          </p:cNvPr>
          <p:cNvSpPr/>
          <p:nvPr/>
        </p:nvSpPr>
        <p:spPr>
          <a:xfrm>
            <a:off x="2870709" y="928864"/>
            <a:ext cx="2114942" cy="4529800"/>
          </a:xfrm>
          <a:prstGeom prst="roundRect">
            <a:avLst>
              <a:gd name="adj" fmla="val 11383"/>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3" name="Rectangle: Rounded Corners 22">
            <a:extLst>
              <a:ext uri="{FF2B5EF4-FFF2-40B4-BE49-F238E27FC236}">
                <a16:creationId xmlns:a16="http://schemas.microsoft.com/office/drawing/2014/main" id="{FB6DE2CB-3AEA-4697-A722-B30BE36B44F6}"/>
              </a:ext>
            </a:extLst>
          </p:cNvPr>
          <p:cNvSpPr/>
          <p:nvPr/>
        </p:nvSpPr>
        <p:spPr>
          <a:xfrm>
            <a:off x="533400" y="1143000"/>
            <a:ext cx="1776949" cy="533400"/>
          </a:xfrm>
          <a:prstGeom prst="roundRect">
            <a:avLst>
              <a:gd name="adj" fmla="val 314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2" name="TextBox 31">
            <a:extLst>
              <a:ext uri="{FF2B5EF4-FFF2-40B4-BE49-F238E27FC236}">
                <a16:creationId xmlns:a16="http://schemas.microsoft.com/office/drawing/2014/main" id="{F47EBC15-FB2B-4542-B676-BD0B748C338B}"/>
              </a:ext>
            </a:extLst>
          </p:cNvPr>
          <p:cNvSpPr txBox="1"/>
          <p:nvPr/>
        </p:nvSpPr>
        <p:spPr>
          <a:xfrm>
            <a:off x="7866192" y="1166654"/>
            <a:ext cx="5257800" cy="523220"/>
          </a:xfrm>
          <a:prstGeom prst="rect">
            <a:avLst/>
          </a:prstGeom>
          <a:noFill/>
        </p:spPr>
        <p:txBody>
          <a:bodyPr wrap="square" rtlCol="0">
            <a:spAutoFit/>
          </a:bodyPr>
          <a:lstStyle/>
          <a:p>
            <a:r>
              <a:rPr lang="en-MY" sz="2800" b="1" dirty="0" err="1">
                <a:solidFill>
                  <a:schemeClr val="bg1"/>
                </a:solidFill>
                <a:latin typeface="Inter" panose="020B0502030000000004" pitchFamily="34" charset="0"/>
                <a:ea typeface="Inter" panose="020B0502030000000004" pitchFamily="34" charset="0"/>
              </a:rPr>
              <a:t>plantdemic</a:t>
            </a:r>
            <a:r>
              <a:rPr lang="en-MY" sz="2800" b="1" dirty="0">
                <a:solidFill>
                  <a:schemeClr val="bg1"/>
                </a:solidFill>
                <a:latin typeface="Inter" panose="020B0502030000000004" pitchFamily="34" charset="0"/>
                <a:ea typeface="Inter" panose="020B0502030000000004" pitchFamily="34" charset="0"/>
              </a:rPr>
              <a:t> inventory</a:t>
            </a:r>
            <a:endParaRPr lang="en-MY" sz="2800" dirty="0">
              <a:solidFill>
                <a:schemeClr val="bg1"/>
              </a:solidFill>
              <a:latin typeface="Inter" panose="020B0502030000000004" pitchFamily="34" charset="0"/>
              <a:ea typeface="Inter" panose="020B0502030000000004" pitchFamily="34" charset="0"/>
            </a:endParaRPr>
          </a:p>
        </p:txBody>
      </p:sp>
      <p:sp>
        <p:nvSpPr>
          <p:cNvPr id="34" name="TextBox 33">
            <a:extLst>
              <a:ext uri="{FF2B5EF4-FFF2-40B4-BE49-F238E27FC236}">
                <a16:creationId xmlns:a16="http://schemas.microsoft.com/office/drawing/2014/main" id="{F9E316E5-0299-4DB0-92D3-AC92F78D6011}"/>
              </a:ext>
            </a:extLst>
          </p:cNvPr>
          <p:cNvSpPr txBox="1"/>
          <p:nvPr/>
        </p:nvSpPr>
        <p:spPr>
          <a:xfrm>
            <a:off x="685302" y="263228"/>
            <a:ext cx="3286901" cy="584775"/>
          </a:xfrm>
          <a:prstGeom prst="rect">
            <a:avLst/>
          </a:prstGeom>
          <a:noFill/>
        </p:spPr>
        <p:txBody>
          <a:bodyPr wrap="square" rtlCol="0">
            <a:spAutoFit/>
          </a:bodyPr>
          <a:lstStyle/>
          <a:p>
            <a:r>
              <a:rPr lang="en-MY" sz="3200" b="1" dirty="0">
                <a:solidFill>
                  <a:schemeClr val="bg1"/>
                </a:solidFill>
                <a:latin typeface="Inter" panose="020B0502030000000004" pitchFamily="34" charset="0"/>
                <a:ea typeface="Inter" panose="020B0502030000000004" pitchFamily="34" charset="0"/>
              </a:rPr>
              <a:t>features</a:t>
            </a:r>
          </a:p>
        </p:txBody>
      </p:sp>
      <p:sp>
        <p:nvSpPr>
          <p:cNvPr id="24" name="TextBox 23">
            <a:extLst>
              <a:ext uri="{FF2B5EF4-FFF2-40B4-BE49-F238E27FC236}">
                <a16:creationId xmlns:a16="http://schemas.microsoft.com/office/drawing/2014/main" id="{D7556C54-8A5D-499E-BE4E-9095ED099362}"/>
              </a:ext>
            </a:extLst>
          </p:cNvPr>
          <p:cNvSpPr txBox="1"/>
          <p:nvPr/>
        </p:nvSpPr>
        <p:spPr>
          <a:xfrm>
            <a:off x="640479" y="1123051"/>
            <a:ext cx="2039341" cy="2246769"/>
          </a:xfrm>
          <a:prstGeom prst="rect">
            <a:avLst/>
          </a:prstGeom>
          <a:noFill/>
        </p:spPr>
        <p:txBody>
          <a:bodyPr wrap="square" rtlCol="0">
            <a:spAutoFit/>
          </a:bodyPr>
          <a:lstStyle/>
          <a:p>
            <a:r>
              <a:rPr lang="en-MY" sz="2800" dirty="0">
                <a:solidFill>
                  <a:schemeClr val="bg1"/>
                </a:solidFill>
                <a:latin typeface="Abadi" panose="020B0604020104020204" pitchFamily="34" charset="0"/>
              </a:rPr>
              <a:t>inventory    </a:t>
            </a:r>
          </a:p>
          <a:p>
            <a:endParaRPr lang="en-MY" sz="2800" dirty="0">
              <a:solidFill>
                <a:schemeClr val="bg1"/>
              </a:solidFill>
              <a:latin typeface="Abadi" panose="020B0604020104020204" pitchFamily="34" charset="0"/>
            </a:endParaRPr>
          </a:p>
          <a:p>
            <a:r>
              <a:rPr lang="en-MY" sz="2800" dirty="0">
                <a:solidFill>
                  <a:schemeClr val="bg1"/>
                </a:solidFill>
                <a:latin typeface="Abadi" panose="020B0604020104020204" pitchFamily="34" charset="0"/>
              </a:rPr>
              <a:t>delivery    </a:t>
            </a:r>
          </a:p>
          <a:p>
            <a:endParaRPr lang="en-MY" sz="2800" dirty="0">
              <a:solidFill>
                <a:schemeClr val="bg1"/>
              </a:solidFill>
              <a:latin typeface="Abadi" panose="020B0604020104020204" pitchFamily="34" charset="0"/>
            </a:endParaRPr>
          </a:p>
          <a:p>
            <a:r>
              <a:rPr lang="en-MY" sz="2800" dirty="0">
                <a:solidFill>
                  <a:schemeClr val="bg1"/>
                </a:solidFill>
                <a:latin typeface="Abadi" panose="020B0604020104020204" pitchFamily="34" charset="0"/>
              </a:rPr>
              <a:t>reports</a:t>
            </a:r>
          </a:p>
        </p:txBody>
      </p:sp>
      <p:grpSp>
        <p:nvGrpSpPr>
          <p:cNvPr id="3" name="Group 2">
            <a:extLst>
              <a:ext uri="{FF2B5EF4-FFF2-40B4-BE49-F238E27FC236}">
                <a16:creationId xmlns:a16="http://schemas.microsoft.com/office/drawing/2014/main" id="{6FE3731C-20BA-447B-A59D-651AA6E4AC39}"/>
              </a:ext>
            </a:extLst>
          </p:cNvPr>
          <p:cNvGrpSpPr/>
          <p:nvPr/>
        </p:nvGrpSpPr>
        <p:grpSpPr>
          <a:xfrm>
            <a:off x="5791200" y="1966623"/>
            <a:ext cx="6624495" cy="1081378"/>
            <a:chOff x="5800416" y="2501283"/>
            <a:chExt cx="6624495" cy="1452853"/>
          </a:xfrm>
        </p:grpSpPr>
        <p:sp>
          <p:nvSpPr>
            <p:cNvPr id="17" name="Rectangle: Rounded Corners 16">
              <a:extLst>
                <a:ext uri="{FF2B5EF4-FFF2-40B4-BE49-F238E27FC236}">
                  <a16:creationId xmlns:a16="http://schemas.microsoft.com/office/drawing/2014/main" id="{4F01A023-33B3-4518-9103-1A1E5173E656}"/>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D9C9B320-556B-48F1-AEF1-B0F036026102}"/>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A77A02DD-D2A5-4D76-A029-DA2812AA29BD}"/>
              </a:ext>
            </a:extLst>
          </p:cNvPr>
          <p:cNvSpPr txBox="1"/>
          <p:nvPr/>
        </p:nvSpPr>
        <p:spPr>
          <a:xfrm>
            <a:off x="6096000" y="2311249"/>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add and remove plant</a:t>
            </a:r>
          </a:p>
        </p:txBody>
      </p:sp>
      <p:grpSp>
        <p:nvGrpSpPr>
          <p:cNvPr id="25" name="Group 24">
            <a:extLst>
              <a:ext uri="{FF2B5EF4-FFF2-40B4-BE49-F238E27FC236}">
                <a16:creationId xmlns:a16="http://schemas.microsoft.com/office/drawing/2014/main" id="{114B449C-494B-4A75-8ABA-3D47868FC6AB}"/>
              </a:ext>
            </a:extLst>
          </p:cNvPr>
          <p:cNvGrpSpPr/>
          <p:nvPr/>
        </p:nvGrpSpPr>
        <p:grpSpPr>
          <a:xfrm>
            <a:off x="5791199" y="3439672"/>
            <a:ext cx="6624495" cy="1081378"/>
            <a:chOff x="5800416" y="2501283"/>
            <a:chExt cx="6624495" cy="1452853"/>
          </a:xfrm>
        </p:grpSpPr>
        <p:sp>
          <p:nvSpPr>
            <p:cNvPr id="26" name="Rectangle: Rounded Corners 25">
              <a:extLst>
                <a:ext uri="{FF2B5EF4-FFF2-40B4-BE49-F238E27FC236}">
                  <a16:creationId xmlns:a16="http://schemas.microsoft.com/office/drawing/2014/main" id="{D6B27C1E-5B26-4738-BBDF-9701775F3164}"/>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7A39C374-420B-41F1-AC63-BBD61FE528F1}"/>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3B702A70-F28B-4986-9488-9685EAE5793F}"/>
              </a:ext>
            </a:extLst>
          </p:cNvPr>
          <p:cNvGrpSpPr/>
          <p:nvPr/>
        </p:nvGrpSpPr>
        <p:grpSpPr>
          <a:xfrm>
            <a:off x="5791198" y="4912721"/>
            <a:ext cx="6624495" cy="1081378"/>
            <a:chOff x="5800416" y="2501283"/>
            <a:chExt cx="6624495" cy="1452853"/>
          </a:xfrm>
        </p:grpSpPr>
        <p:sp>
          <p:nvSpPr>
            <p:cNvPr id="30" name="Rectangle: Rounded Corners 29">
              <a:extLst>
                <a:ext uri="{FF2B5EF4-FFF2-40B4-BE49-F238E27FC236}">
                  <a16:creationId xmlns:a16="http://schemas.microsoft.com/office/drawing/2014/main" id="{1DF78CCA-54A6-4676-9CBC-27FE7B96B10F}"/>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Rounded Corners 30">
              <a:extLst>
                <a:ext uri="{FF2B5EF4-FFF2-40B4-BE49-F238E27FC236}">
                  <a16:creationId xmlns:a16="http://schemas.microsoft.com/office/drawing/2014/main" id="{FA52D9FC-B7BA-4C84-9DBC-9BDAB461B0E6}"/>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5DBB530F-6606-4CCD-B347-E4B5A671C45D}"/>
              </a:ext>
            </a:extLst>
          </p:cNvPr>
          <p:cNvSpPr txBox="1"/>
          <p:nvPr/>
        </p:nvSpPr>
        <p:spPr>
          <a:xfrm>
            <a:off x="6098458" y="3749528"/>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edit plant information</a:t>
            </a:r>
          </a:p>
        </p:txBody>
      </p:sp>
      <p:sp>
        <p:nvSpPr>
          <p:cNvPr id="36" name="TextBox 35">
            <a:extLst>
              <a:ext uri="{FF2B5EF4-FFF2-40B4-BE49-F238E27FC236}">
                <a16:creationId xmlns:a16="http://schemas.microsoft.com/office/drawing/2014/main" id="{0976FD34-D980-4EFF-BDD8-8AF716012D1B}"/>
              </a:ext>
            </a:extLst>
          </p:cNvPr>
          <p:cNvSpPr txBox="1"/>
          <p:nvPr/>
        </p:nvSpPr>
        <p:spPr>
          <a:xfrm>
            <a:off x="6096000" y="5222577"/>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search and sort</a:t>
            </a:r>
          </a:p>
        </p:txBody>
      </p:sp>
    </p:spTree>
    <p:extLst>
      <p:ext uri="{BB962C8B-B14F-4D97-AF65-F5344CB8AC3E}">
        <p14:creationId xmlns:p14="http://schemas.microsoft.com/office/powerpoint/2010/main" val="3694136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5D13BA-10EC-4768-8F8E-1618770C0D46}"/>
              </a:ext>
            </a:extLst>
          </p:cNvPr>
          <p:cNvPicPr>
            <a:picLocks noChangeAspect="1"/>
          </p:cNvPicPr>
          <p:nvPr/>
        </p:nvPicPr>
        <p:blipFill rotWithShape="1">
          <a:blip r:embed="rId2"/>
          <a:srcRect l="24998" t="18214" b="28661"/>
          <a:stretch/>
        </p:blipFill>
        <p:spPr>
          <a:xfrm>
            <a:off x="0" y="0"/>
            <a:ext cx="3429000" cy="6858000"/>
          </a:xfrm>
          <a:prstGeom prst="rect">
            <a:avLst/>
          </a:prstGeom>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3"/>
          <a:srcRect l="6360" r="8947" b="84675"/>
          <a:stretch/>
        </p:blipFill>
        <p:spPr>
          <a:xfrm>
            <a:off x="0" y="5338488"/>
            <a:ext cx="12192000" cy="1595712"/>
          </a:xfrm>
          <a:prstGeom prst="rect">
            <a:avLst/>
          </a:prstGeom>
        </p:spPr>
      </p:pic>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19" name="Rectangle: Rounded Corners 18">
            <a:extLst>
              <a:ext uri="{FF2B5EF4-FFF2-40B4-BE49-F238E27FC236}">
                <a16:creationId xmlns:a16="http://schemas.microsoft.com/office/drawing/2014/main" id="{1BC902DE-09AD-4B6A-AF4F-AE98BE2C9F84}"/>
              </a:ext>
            </a:extLst>
          </p:cNvPr>
          <p:cNvSpPr/>
          <p:nvPr/>
        </p:nvSpPr>
        <p:spPr>
          <a:xfrm>
            <a:off x="2870709" y="1605307"/>
            <a:ext cx="2114942" cy="4529800"/>
          </a:xfrm>
          <a:prstGeom prst="roundRect">
            <a:avLst>
              <a:gd name="adj" fmla="val 11383"/>
            </a:avLst>
          </a:prstGeom>
          <a:blipFill dpi="0" rotWithShape="1">
            <a:blip r:embed="rId4">
              <a:alphaModFix amt="35000"/>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 name="Rectangle: Rounded Corners 19">
            <a:extLst>
              <a:ext uri="{FF2B5EF4-FFF2-40B4-BE49-F238E27FC236}">
                <a16:creationId xmlns:a16="http://schemas.microsoft.com/office/drawing/2014/main" id="{2A482AC9-6F94-41AD-8D64-ED11A8D46137}"/>
              </a:ext>
            </a:extLst>
          </p:cNvPr>
          <p:cNvSpPr/>
          <p:nvPr/>
        </p:nvSpPr>
        <p:spPr>
          <a:xfrm>
            <a:off x="2870709" y="1071907"/>
            <a:ext cx="2114942" cy="4529800"/>
          </a:xfrm>
          <a:prstGeom prst="roundRect">
            <a:avLst>
              <a:gd name="adj" fmla="val 11383"/>
            </a:avLst>
          </a:prstGeom>
          <a:blipFill dpi="0" rotWithShape="1">
            <a:blip r:embed="rId5">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1" name="Rectangle: Rounded Corners 20">
            <a:extLst>
              <a:ext uri="{FF2B5EF4-FFF2-40B4-BE49-F238E27FC236}">
                <a16:creationId xmlns:a16="http://schemas.microsoft.com/office/drawing/2014/main" id="{A58F9835-6B83-4371-AB51-E5A7777C3896}"/>
              </a:ext>
            </a:extLst>
          </p:cNvPr>
          <p:cNvSpPr/>
          <p:nvPr/>
        </p:nvSpPr>
        <p:spPr>
          <a:xfrm>
            <a:off x="2870709" y="-4861286"/>
            <a:ext cx="2114942" cy="4529800"/>
          </a:xfrm>
          <a:prstGeom prst="roundRect">
            <a:avLst>
              <a:gd name="adj" fmla="val 11383"/>
            </a:avLst>
          </a:prstGeom>
          <a:blipFill dpi="0" rotWithShape="1">
            <a:blip r:embed="rId6">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3" name="Rectangle: Rounded Corners 22">
            <a:extLst>
              <a:ext uri="{FF2B5EF4-FFF2-40B4-BE49-F238E27FC236}">
                <a16:creationId xmlns:a16="http://schemas.microsoft.com/office/drawing/2014/main" id="{FB6DE2CB-3AEA-4697-A722-B30BE36B44F6}"/>
              </a:ext>
            </a:extLst>
          </p:cNvPr>
          <p:cNvSpPr/>
          <p:nvPr/>
        </p:nvSpPr>
        <p:spPr>
          <a:xfrm>
            <a:off x="533400" y="1981200"/>
            <a:ext cx="1776949" cy="533400"/>
          </a:xfrm>
          <a:prstGeom prst="roundRect">
            <a:avLst>
              <a:gd name="adj" fmla="val 314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TextBox 33">
            <a:extLst>
              <a:ext uri="{FF2B5EF4-FFF2-40B4-BE49-F238E27FC236}">
                <a16:creationId xmlns:a16="http://schemas.microsoft.com/office/drawing/2014/main" id="{F9E316E5-0299-4DB0-92D3-AC92F78D6011}"/>
              </a:ext>
            </a:extLst>
          </p:cNvPr>
          <p:cNvSpPr txBox="1"/>
          <p:nvPr/>
        </p:nvSpPr>
        <p:spPr>
          <a:xfrm>
            <a:off x="685302" y="263228"/>
            <a:ext cx="3286901" cy="584775"/>
          </a:xfrm>
          <a:prstGeom prst="rect">
            <a:avLst/>
          </a:prstGeom>
          <a:noFill/>
        </p:spPr>
        <p:txBody>
          <a:bodyPr wrap="square" rtlCol="0">
            <a:spAutoFit/>
          </a:bodyPr>
          <a:lstStyle/>
          <a:p>
            <a:r>
              <a:rPr lang="en-MY" sz="3200" b="1" dirty="0">
                <a:solidFill>
                  <a:schemeClr val="bg1"/>
                </a:solidFill>
                <a:latin typeface="Inter" panose="020B0502030000000004" pitchFamily="34" charset="0"/>
                <a:ea typeface="Inter" panose="020B0502030000000004" pitchFamily="34" charset="0"/>
              </a:rPr>
              <a:t>features</a:t>
            </a:r>
          </a:p>
        </p:txBody>
      </p:sp>
      <p:sp>
        <p:nvSpPr>
          <p:cNvPr id="24" name="TextBox 23">
            <a:extLst>
              <a:ext uri="{FF2B5EF4-FFF2-40B4-BE49-F238E27FC236}">
                <a16:creationId xmlns:a16="http://schemas.microsoft.com/office/drawing/2014/main" id="{D7556C54-8A5D-499E-BE4E-9095ED099362}"/>
              </a:ext>
            </a:extLst>
          </p:cNvPr>
          <p:cNvSpPr txBox="1"/>
          <p:nvPr/>
        </p:nvSpPr>
        <p:spPr>
          <a:xfrm>
            <a:off x="640479" y="1123051"/>
            <a:ext cx="2039341" cy="2246769"/>
          </a:xfrm>
          <a:prstGeom prst="rect">
            <a:avLst/>
          </a:prstGeom>
          <a:noFill/>
        </p:spPr>
        <p:txBody>
          <a:bodyPr wrap="square" rtlCol="0">
            <a:spAutoFit/>
          </a:bodyPr>
          <a:lstStyle/>
          <a:p>
            <a:r>
              <a:rPr lang="en-MY" sz="2800" dirty="0">
                <a:solidFill>
                  <a:schemeClr val="bg1"/>
                </a:solidFill>
                <a:latin typeface="Abadi" panose="020B0604020104020204" pitchFamily="34" charset="0"/>
              </a:rPr>
              <a:t>inventory    </a:t>
            </a:r>
          </a:p>
          <a:p>
            <a:endParaRPr lang="en-MY" sz="2800" dirty="0">
              <a:solidFill>
                <a:schemeClr val="bg1"/>
              </a:solidFill>
              <a:latin typeface="Abadi" panose="020B0604020104020204" pitchFamily="34" charset="0"/>
            </a:endParaRPr>
          </a:p>
          <a:p>
            <a:r>
              <a:rPr lang="en-MY" sz="2800" dirty="0">
                <a:solidFill>
                  <a:schemeClr val="bg1"/>
                </a:solidFill>
                <a:latin typeface="Abadi" panose="020B0604020104020204" pitchFamily="34" charset="0"/>
              </a:rPr>
              <a:t>delivery    </a:t>
            </a:r>
          </a:p>
          <a:p>
            <a:endParaRPr lang="en-MY" sz="2800" dirty="0">
              <a:solidFill>
                <a:schemeClr val="bg1"/>
              </a:solidFill>
              <a:latin typeface="Abadi" panose="020B0604020104020204" pitchFamily="34" charset="0"/>
            </a:endParaRPr>
          </a:p>
          <a:p>
            <a:r>
              <a:rPr lang="en-MY" sz="2800" dirty="0">
                <a:solidFill>
                  <a:schemeClr val="bg1"/>
                </a:solidFill>
                <a:latin typeface="Abadi" panose="020B0604020104020204" pitchFamily="34" charset="0"/>
              </a:rPr>
              <a:t>reports</a:t>
            </a:r>
          </a:p>
        </p:txBody>
      </p:sp>
      <p:sp>
        <p:nvSpPr>
          <p:cNvPr id="15" name="TextBox 14">
            <a:extLst>
              <a:ext uri="{FF2B5EF4-FFF2-40B4-BE49-F238E27FC236}">
                <a16:creationId xmlns:a16="http://schemas.microsoft.com/office/drawing/2014/main" id="{637DE7B3-E575-49C4-8549-1889BAEFF46D}"/>
              </a:ext>
            </a:extLst>
          </p:cNvPr>
          <p:cNvSpPr txBox="1"/>
          <p:nvPr/>
        </p:nvSpPr>
        <p:spPr>
          <a:xfrm>
            <a:off x="8153400" y="1166654"/>
            <a:ext cx="5257800" cy="523220"/>
          </a:xfrm>
          <a:prstGeom prst="rect">
            <a:avLst/>
          </a:prstGeom>
          <a:noFill/>
        </p:spPr>
        <p:txBody>
          <a:bodyPr wrap="square" rtlCol="0">
            <a:spAutoFit/>
          </a:bodyPr>
          <a:lstStyle/>
          <a:p>
            <a:r>
              <a:rPr lang="en-MY" sz="2800" b="1" dirty="0" err="1">
                <a:solidFill>
                  <a:schemeClr val="bg1"/>
                </a:solidFill>
                <a:latin typeface="Inter" panose="020B0502030000000004" pitchFamily="34" charset="0"/>
                <a:ea typeface="Inter" panose="020B0502030000000004" pitchFamily="34" charset="0"/>
              </a:rPr>
              <a:t>plantdemic</a:t>
            </a:r>
            <a:r>
              <a:rPr lang="en-MY" sz="2800" b="1" dirty="0">
                <a:solidFill>
                  <a:schemeClr val="bg1"/>
                </a:solidFill>
                <a:latin typeface="Inter" panose="020B0502030000000004" pitchFamily="34" charset="0"/>
                <a:ea typeface="Inter" panose="020B0502030000000004" pitchFamily="34" charset="0"/>
              </a:rPr>
              <a:t> delivery</a:t>
            </a:r>
            <a:endParaRPr lang="en-MY" sz="2800" dirty="0">
              <a:solidFill>
                <a:schemeClr val="bg1"/>
              </a:solidFill>
              <a:latin typeface="Inter" panose="020B0502030000000004" pitchFamily="34" charset="0"/>
              <a:ea typeface="Inter" panose="020B0502030000000004" pitchFamily="34" charset="0"/>
            </a:endParaRPr>
          </a:p>
        </p:txBody>
      </p:sp>
      <p:grpSp>
        <p:nvGrpSpPr>
          <p:cNvPr id="16" name="Group 15">
            <a:extLst>
              <a:ext uri="{FF2B5EF4-FFF2-40B4-BE49-F238E27FC236}">
                <a16:creationId xmlns:a16="http://schemas.microsoft.com/office/drawing/2014/main" id="{F85F68DA-8742-445A-8774-453BE87EA9F3}"/>
              </a:ext>
            </a:extLst>
          </p:cNvPr>
          <p:cNvGrpSpPr/>
          <p:nvPr/>
        </p:nvGrpSpPr>
        <p:grpSpPr>
          <a:xfrm>
            <a:off x="5791200" y="1966623"/>
            <a:ext cx="6624495" cy="1081378"/>
            <a:chOff x="5800416" y="2501283"/>
            <a:chExt cx="6624495" cy="1452853"/>
          </a:xfrm>
        </p:grpSpPr>
        <p:sp>
          <p:nvSpPr>
            <p:cNvPr id="17" name="Rectangle: Rounded Corners 16">
              <a:extLst>
                <a:ext uri="{FF2B5EF4-FFF2-40B4-BE49-F238E27FC236}">
                  <a16:creationId xmlns:a16="http://schemas.microsoft.com/office/drawing/2014/main" id="{8715ABB0-04E4-4799-89FF-9952C77C3476}"/>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B581A8FB-8F8C-4618-A773-C6C8ADEB24E4}"/>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TextBox 24">
            <a:extLst>
              <a:ext uri="{FF2B5EF4-FFF2-40B4-BE49-F238E27FC236}">
                <a16:creationId xmlns:a16="http://schemas.microsoft.com/office/drawing/2014/main" id="{A2476358-4D0E-4FF5-AA91-ECF478D3B121}"/>
              </a:ext>
            </a:extLst>
          </p:cNvPr>
          <p:cNvSpPr txBox="1"/>
          <p:nvPr/>
        </p:nvSpPr>
        <p:spPr>
          <a:xfrm>
            <a:off x="6096000" y="2311249"/>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view delivery information</a:t>
            </a:r>
          </a:p>
        </p:txBody>
      </p:sp>
      <p:grpSp>
        <p:nvGrpSpPr>
          <p:cNvPr id="26" name="Group 25">
            <a:extLst>
              <a:ext uri="{FF2B5EF4-FFF2-40B4-BE49-F238E27FC236}">
                <a16:creationId xmlns:a16="http://schemas.microsoft.com/office/drawing/2014/main" id="{6DA9105C-E4E2-4977-BEC8-4C78EC5A0232}"/>
              </a:ext>
            </a:extLst>
          </p:cNvPr>
          <p:cNvGrpSpPr/>
          <p:nvPr/>
        </p:nvGrpSpPr>
        <p:grpSpPr>
          <a:xfrm>
            <a:off x="5791199" y="3439672"/>
            <a:ext cx="6624495" cy="1081378"/>
            <a:chOff x="5800416" y="2501283"/>
            <a:chExt cx="6624495" cy="1452853"/>
          </a:xfrm>
        </p:grpSpPr>
        <p:sp>
          <p:nvSpPr>
            <p:cNvPr id="27" name="Rectangle: Rounded Corners 26">
              <a:extLst>
                <a:ext uri="{FF2B5EF4-FFF2-40B4-BE49-F238E27FC236}">
                  <a16:creationId xmlns:a16="http://schemas.microsoft.com/office/drawing/2014/main" id="{000334C1-6273-4A15-861D-21C8A9A256C6}"/>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Rounded Corners 27">
              <a:extLst>
                <a:ext uri="{FF2B5EF4-FFF2-40B4-BE49-F238E27FC236}">
                  <a16:creationId xmlns:a16="http://schemas.microsoft.com/office/drawing/2014/main" id="{F9A8AB91-C2DF-4A15-9A84-3BC876D50CF1}"/>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8DEE3F70-B13F-49F7-8C3C-5D548679E216}"/>
              </a:ext>
            </a:extLst>
          </p:cNvPr>
          <p:cNvGrpSpPr/>
          <p:nvPr/>
        </p:nvGrpSpPr>
        <p:grpSpPr>
          <a:xfrm>
            <a:off x="5791198" y="4912721"/>
            <a:ext cx="6624495" cy="1081378"/>
            <a:chOff x="5800416" y="2501283"/>
            <a:chExt cx="6624495" cy="1452853"/>
          </a:xfrm>
        </p:grpSpPr>
        <p:sp>
          <p:nvSpPr>
            <p:cNvPr id="31" name="Rectangle: Rounded Corners 30">
              <a:extLst>
                <a:ext uri="{FF2B5EF4-FFF2-40B4-BE49-F238E27FC236}">
                  <a16:creationId xmlns:a16="http://schemas.microsoft.com/office/drawing/2014/main" id="{4F5085A5-E001-4C0D-9912-F20C964D99BE}"/>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2F793728-7E80-48E8-B647-F043FBD50AB8}"/>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78639393-A885-49C3-9233-6DF9B6900A79}"/>
              </a:ext>
            </a:extLst>
          </p:cNvPr>
          <p:cNvSpPr txBox="1"/>
          <p:nvPr/>
        </p:nvSpPr>
        <p:spPr>
          <a:xfrm>
            <a:off x="6098458" y="3749528"/>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confirm plant delivery</a:t>
            </a:r>
          </a:p>
        </p:txBody>
      </p:sp>
      <p:sp>
        <p:nvSpPr>
          <p:cNvPr id="36" name="TextBox 35">
            <a:extLst>
              <a:ext uri="{FF2B5EF4-FFF2-40B4-BE49-F238E27FC236}">
                <a16:creationId xmlns:a16="http://schemas.microsoft.com/office/drawing/2014/main" id="{EFFE1213-34C0-48D7-A68C-07954D1CBE84}"/>
              </a:ext>
            </a:extLst>
          </p:cNvPr>
          <p:cNvSpPr txBox="1"/>
          <p:nvPr/>
        </p:nvSpPr>
        <p:spPr>
          <a:xfrm>
            <a:off x="6096000" y="5222577"/>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remove plant from delivery</a:t>
            </a:r>
          </a:p>
        </p:txBody>
      </p:sp>
    </p:spTree>
    <p:extLst>
      <p:ext uri="{BB962C8B-B14F-4D97-AF65-F5344CB8AC3E}">
        <p14:creationId xmlns:p14="http://schemas.microsoft.com/office/powerpoint/2010/main" val="2095643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0C5D13BA-10EC-4768-8F8E-1618770C0D46}"/>
              </a:ext>
            </a:extLst>
          </p:cNvPr>
          <p:cNvPicPr>
            <a:picLocks noChangeAspect="1"/>
          </p:cNvPicPr>
          <p:nvPr/>
        </p:nvPicPr>
        <p:blipFill rotWithShape="1">
          <a:blip r:embed="rId2"/>
          <a:srcRect l="24998" t="18214" b="28661"/>
          <a:stretch/>
        </p:blipFill>
        <p:spPr>
          <a:xfrm>
            <a:off x="0" y="0"/>
            <a:ext cx="3429000" cy="6858000"/>
          </a:xfrm>
          <a:prstGeom prst="rect">
            <a:avLst/>
          </a:prstGeom>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3"/>
          <a:srcRect l="6360" r="8947" b="84675"/>
          <a:stretch/>
        </p:blipFill>
        <p:spPr>
          <a:xfrm>
            <a:off x="0" y="5338488"/>
            <a:ext cx="12192000" cy="1595712"/>
          </a:xfrm>
          <a:prstGeom prst="rect">
            <a:avLst/>
          </a:prstGeom>
        </p:spPr>
      </p:pic>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19" name="Rectangle: Rounded Corners 18">
            <a:extLst>
              <a:ext uri="{FF2B5EF4-FFF2-40B4-BE49-F238E27FC236}">
                <a16:creationId xmlns:a16="http://schemas.microsoft.com/office/drawing/2014/main" id="{1BC902DE-09AD-4B6A-AF4F-AE98BE2C9F84}"/>
              </a:ext>
            </a:extLst>
          </p:cNvPr>
          <p:cNvSpPr/>
          <p:nvPr/>
        </p:nvSpPr>
        <p:spPr>
          <a:xfrm>
            <a:off x="2870709" y="1305873"/>
            <a:ext cx="2114942" cy="4529800"/>
          </a:xfrm>
          <a:prstGeom prst="roundRect">
            <a:avLst>
              <a:gd name="adj" fmla="val 11383"/>
            </a:avLst>
          </a:prstGeom>
          <a:blipFill dpi="0" rotWithShape="1">
            <a:blip r:embed="rId4">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0" name="Rectangle: Rounded Corners 19">
            <a:extLst>
              <a:ext uri="{FF2B5EF4-FFF2-40B4-BE49-F238E27FC236}">
                <a16:creationId xmlns:a16="http://schemas.microsoft.com/office/drawing/2014/main" id="{2A482AC9-6F94-41AD-8D64-ED11A8D46137}"/>
              </a:ext>
            </a:extLst>
          </p:cNvPr>
          <p:cNvSpPr/>
          <p:nvPr/>
        </p:nvSpPr>
        <p:spPr>
          <a:xfrm>
            <a:off x="2887819" y="-5169735"/>
            <a:ext cx="2114942" cy="4529800"/>
          </a:xfrm>
          <a:prstGeom prst="roundRect">
            <a:avLst>
              <a:gd name="adj" fmla="val 11383"/>
            </a:avLst>
          </a:prstGeom>
          <a:blipFill dpi="0" rotWithShape="1">
            <a:blip r:embed="rId5">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3" name="Rectangle: Rounded Corners 22">
            <a:extLst>
              <a:ext uri="{FF2B5EF4-FFF2-40B4-BE49-F238E27FC236}">
                <a16:creationId xmlns:a16="http://schemas.microsoft.com/office/drawing/2014/main" id="{FB6DE2CB-3AEA-4697-A722-B30BE36B44F6}"/>
              </a:ext>
            </a:extLst>
          </p:cNvPr>
          <p:cNvSpPr/>
          <p:nvPr/>
        </p:nvSpPr>
        <p:spPr>
          <a:xfrm>
            <a:off x="533400" y="2836420"/>
            <a:ext cx="1776949" cy="533400"/>
          </a:xfrm>
          <a:prstGeom prst="roundRect">
            <a:avLst>
              <a:gd name="adj" fmla="val 31436"/>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34" name="TextBox 33">
            <a:extLst>
              <a:ext uri="{FF2B5EF4-FFF2-40B4-BE49-F238E27FC236}">
                <a16:creationId xmlns:a16="http://schemas.microsoft.com/office/drawing/2014/main" id="{F9E316E5-0299-4DB0-92D3-AC92F78D6011}"/>
              </a:ext>
            </a:extLst>
          </p:cNvPr>
          <p:cNvSpPr txBox="1"/>
          <p:nvPr/>
        </p:nvSpPr>
        <p:spPr>
          <a:xfrm>
            <a:off x="685302" y="263228"/>
            <a:ext cx="3286901" cy="584775"/>
          </a:xfrm>
          <a:prstGeom prst="rect">
            <a:avLst/>
          </a:prstGeom>
          <a:noFill/>
        </p:spPr>
        <p:txBody>
          <a:bodyPr wrap="square" rtlCol="0">
            <a:spAutoFit/>
          </a:bodyPr>
          <a:lstStyle/>
          <a:p>
            <a:r>
              <a:rPr lang="en-MY" sz="3200" b="1" dirty="0">
                <a:solidFill>
                  <a:schemeClr val="bg1"/>
                </a:solidFill>
                <a:latin typeface="Inter" panose="020B0502030000000004" pitchFamily="34" charset="0"/>
                <a:ea typeface="Inter" panose="020B0502030000000004" pitchFamily="34" charset="0"/>
              </a:rPr>
              <a:t>features</a:t>
            </a:r>
          </a:p>
        </p:txBody>
      </p:sp>
      <p:sp>
        <p:nvSpPr>
          <p:cNvPr id="24" name="TextBox 23">
            <a:extLst>
              <a:ext uri="{FF2B5EF4-FFF2-40B4-BE49-F238E27FC236}">
                <a16:creationId xmlns:a16="http://schemas.microsoft.com/office/drawing/2014/main" id="{D7556C54-8A5D-499E-BE4E-9095ED099362}"/>
              </a:ext>
            </a:extLst>
          </p:cNvPr>
          <p:cNvSpPr txBox="1"/>
          <p:nvPr/>
        </p:nvSpPr>
        <p:spPr>
          <a:xfrm>
            <a:off x="640479" y="1123051"/>
            <a:ext cx="2039341" cy="2246769"/>
          </a:xfrm>
          <a:prstGeom prst="rect">
            <a:avLst/>
          </a:prstGeom>
          <a:noFill/>
        </p:spPr>
        <p:txBody>
          <a:bodyPr wrap="square" rtlCol="0">
            <a:spAutoFit/>
          </a:bodyPr>
          <a:lstStyle/>
          <a:p>
            <a:r>
              <a:rPr lang="en-MY" sz="2800" dirty="0">
                <a:solidFill>
                  <a:schemeClr val="bg1"/>
                </a:solidFill>
                <a:latin typeface="Abadi" panose="020B0604020104020204" pitchFamily="34" charset="0"/>
              </a:rPr>
              <a:t>inventory    </a:t>
            </a:r>
          </a:p>
          <a:p>
            <a:endParaRPr lang="en-MY" sz="2800" dirty="0">
              <a:solidFill>
                <a:schemeClr val="bg1"/>
              </a:solidFill>
              <a:latin typeface="Abadi" panose="020B0604020104020204" pitchFamily="34" charset="0"/>
            </a:endParaRPr>
          </a:p>
          <a:p>
            <a:r>
              <a:rPr lang="en-MY" sz="2800" dirty="0">
                <a:solidFill>
                  <a:schemeClr val="bg1"/>
                </a:solidFill>
                <a:latin typeface="Abadi" panose="020B0604020104020204" pitchFamily="34" charset="0"/>
              </a:rPr>
              <a:t>delivery    </a:t>
            </a:r>
          </a:p>
          <a:p>
            <a:endParaRPr lang="en-MY" sz="2800" dirty="0">
              <a:solidFill>
                <a:schemeClr val="bg1"/>
              </a:solidFill>
              <a:latin typeface="Abadi" panose="020B0604020104020204" pitchFamily="34" charset="0"/>
            </a:endParaRPr>
          </a:p>
          <a:p>
            <a:r>
              <a:rPr lang="en-MY" sz="2800" dirty="0">
                <a:solidFill>
                  <a:schemeClr val="bg1"/>
                </a:solidFill>
                <a:latin typeface="Abadi" panose="020B0604020104020204" pitchFamily="34" charset="0"/>
              </a:rPr>
              <a:t>reports</a:t>
            </a:r>
          </a:p>
        </p:txBody>
      </p:sp>
      <p:sp>
        <p:nvSpPr>
          <p:cNvPr id="14" name="TextBox 13">
            <a:extLst>
              <a:ext uri="{FF2B5EF4-FFF2-40B4-BE49-F238E27FC236}">
                <a16:creationId xmlns:a16="http://schemas.microsoft.com/office/drawing/2014/main" id="{15C5A1F1-80BC-49BF-BAFA-0E1A5C4BAA9B}"/>
              </a:ext>
            </a:extLst>
          </p:cNvPr>
          <p:cNvSpPr txBox="1"/>
          <p:nvPr/>
        </p:nvSpPr>
        <p:spPr>
          <a:xfrm>
            <a:off x="8153400" y="1473906"/>
            <a:ext cx="5257800" cy="523220"/>
          </a:xfrm>
          <a:prstGeom prst="rect">
            <a:avLst/>
          </a:prstGeom>
          <a:noFill/>
        </p:spPr>
        <p:txBody>
          <a:bodyPr wrap="square" rtlCol="0">
            <a:spAutoFit/>
          </a:bodyPr>
          <a:lstStyle/>
          <a:p>
            <a:r>
              <a:rPr lang="en-MY" sz="2800" b="1" dirty="0" err="1">
                <a:solidFill>
                  <a:schemeClr val="bg1"/>
                </a:solidFill>
                <a:latin typeface="Inter" panose="020B0502030000000004" pitchFamily="34" charset="0"/>
                <a:ea typeface="Inter" panose="020B0502030000000004" pitchFamily="34" charset="0"/>
              </a:rPr>
              <a:t>plantdemic</a:t>
            </a:r>
            <a:r>
              <a:rPr lang="en-MY" sz="2800" b="1" dirty="0">
                <a:solidFill>
                  <a:schemeClr val="bg1"/>
                </a:solidFill>
                <a:latin typeface="Inter" panose="020B0502030000000004" pitchFamily="34" charset="0"/>
                <a:ea typeface="Inter" panose="020B0502030000000004" pitchFamily="34" charset="0"/>
              </a:rPr>
              <a:t> reports</a:t>
            </a:r>
            <a:endParaRPr lang="en-MY" sz="2800" dirty="0">
              <a:solidFill>
                <a:schemeClr val="bg1"/>
              </a:solidFill>
              <a:latin typeface="Inter" panose="020B0502030000000004" pitchFamily="34" charset="0"/>
              <a:ea typeface="Inter" panose="020B0502030000000004" pitchFamily="34" charset="0"/>
            </a:endParaRPr>
          </a:p>
        </p:txBody>
      </p:sp>
      <p:grpSp>
        <p:nvGrpSpPr>
          <p:cNvPr id="15" name="Group 14">
            <a:extLst>
              <a:ext uri="{FF2B5EF4-FFF2-40B4-BE49-F238E27FC236}">
                <a16:creationId xmlns:a16="http://schemas.microsoft.com/office/drawing/2014/main" id="{51AC0A3E-99E4-42AF-A958-DD84409680B6}"/>
              </a:ext>
            </a:extLst>
          </p:cNvPr>
          <p:cNvGrpSpPr/>
          <p:nvPr/>
        </p:nvGrpSpPr>
        <p:grpSpPr>
          <a:xfrm>
            <a:off x="5791200" y="2436866"/>
            <a:ext cx="6624495" cy="1081378"/>
            <a:chOff x="5800416" y="2501283"/>
            <a:chExt cx="6624495" cy="1452853"/>
          </a:xfrm>
        </p:grpSpPr>
        <p:sp>
          <p:nvSpPr>
            <p:cNvPr id="16" name="Rectangle: Rounded Corners 15">
              <a:extLst>
                <a:ext uri="{FF2B5EF4-FFF2-40B4-BE49-F238E27FC236}">
                  <a16:creationId xmlns:a16="http://schemas.microsoft.com/office/drawing/2014/main" id="{73ACCE64-A445-44EE-B631-0C24D5F601F7}"/>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61022DC-E74B-4876-8979-FD792D9B481F}"/>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C859F849-2143-402E-8ED0-FD10829F5309}"/>
              </a:ext>
            </a:extLst>
          </p:cNvPr>
          <p:cNvSpPr txBox="1"/>
          <p:nvPr/>
        </p:nvSpPr>
        <p:spPr>
          <a:xfrm>
            <a:off x="6096000" y="2781492"/>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view weekly profit</a:t>
            </a:r>
          </a:p>
        </p:txBody>
      </p:sp>
      <p:grpSp>
        <p:nvGrpSpPr>
          <p:cNvPr id="22" name="Group 21">
            <a:extLst>
              <a:ext uri="{FF2B5EF4-FFF2-40B4-BE49-F238E27FC236}">
                <a16:creationId xmlns:a16="http://schemas.microsoft.com/office/drawing/2014/main" id="{AA400110-364B-4109-A647-84ACDA10268D}"/>
              </a:ext>
            </a:extLst>
          </p:cNvPr>
          <p:cNvGrpSpPr/>
          <p:nvPr/>
        </p:nvGrpSpPr>
        <p:grpSpPr>
          <a:xfrm>
            <a:off x="5791200" y="4024022"/>
            <a:ext cx="6624495" cy="1081378"/>
            <a:chOff x="5800416" y="2501283"/>
            <a:chExt cx="6624495" cy="1452853"/>
          </a:xfrm>
        </p:grpSpPr>
        <p:sp>
          <p:nvSpPr>
            <p:cNvPr id="25" name="Rectangle: Rounded Corners 24">
              <a:extLst>
                <a:ext uri="{FF2B5EF4-FFF2-40B4-BE49-F238E27FC236}">
                  <a16:creationId xmlns:a16="http://schemas.microsoft.com/office/drawing/2014/main" id="{0575B51E-7E47-4856-9AFD-74E65C664668}"/>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654A46F-6F95-432C-A625-3EDF8B064419}"/>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AA43847A-A16D-4088-B73B-939D7BAE22D2}"/>
              </a:ext>
            </a:extLst>
          </p:cNvPr>
          <p:cNvSpPr txBox="1"/>
          <p:nvPr/>
        </p:nvSpPr>
        <p:spPr>
          <a:xfrm>
            <a:off x="6098458" y="4299212"/>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remove profit</a:t>
            </a:r>
          </a:p>
        </p:txBody>
      </p:sp>
    </p:spTree>
    <p:extLst>
      <p:ext uri="{BB962C8B-B14F-4D97-AF65-F5344CB8AC3E}">
        <p14:creationId xmlns:p14="http://schemas.microsoft.com/office/powerpoint/2010/main" val="2894000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23C1175E-AAC4-4DA4-A987-4E0B0B023578}"/>
              </a:ext>
            </a:extLst>
          </p:cNvPr>
          <p:cNvPicPr>
            <a:picLocks noChangeAspect="1"/>
          </p:cNvPicPr>
          <p:nvPr/>
        </p:nvPicPr>
        <p:blipFill rotWithShape="1">
          <a:blip r:embed="rId3"/>
          <a:srcRect l="24998" t="18214" b="28661"/>
          <a:stretch/>
        </p:blipFill>
        <p:spPr>
          <a:xfrm>
            <a:off x="0" y="0"/>
            <a:ext cx="3429000" cy="6858000"/>
          </a:xfrm>
          <a:prstGeom prst="rect">
            <a:avLst/>
          </a:prstGeom>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338488"/>
            <a:ext cx="12192000" cy="1595712"/>
          </a:xfrm>
          <a:prstGeom prst="rect">
            <a:avLst/>
          </a:prstGeom>
        </p:spPr>
      </p:pic>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0" name="Rectangle: Rounded Corners 19">
            <a:extLst>
              <a:ext uri="{FF2B5EF4-FFF2-40B4-BE49-F238E27FC236}">
                <a16:creationId xmlns:a16="http://schemas.microsoft.com/office/drawing/2014/main" id="{2A482AC9-6F94-41AD-8D64-ED11A8D46137}"/>
              </a:ext>
            </a:extLst>
          </p:cNvPr>
          <p:cNvSpPr/>
          <p:nvPr/>
        </p:nvSpPr>
        <p:spPr>
          <a:xfrm>
            <a:off x="2887819" y="-5169735"/>
            <a:ext cx="2114942" cy="4529800"/>
          </a:xfrm>
          <a:prstGeom prst="roundRect">
            <a:avLst>
              <a:gd name="adj" fmla="val 11383"/>
            </a:avLst>
          </a:prstGeom>
          <a:blipFill dpi="0" rotWithShape="1">
            <a:blip r:embed="rId5">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4" name="TextBox 33">
            <a:extLst>
              <a:ext uri="{FF2B5EF4-FFF2-40B4-BE49-F238E27FC236}">
                <a16:creationId xmlns:a16="http://schemas.microsoft.com/office/drawing/2014/main" id="{F9E316E5-0299-4DB0-92D3-AC92F78D6011}"/>
              </a:ext>
            </a:extLst>
          </p:cNvPr>
          <p:cNvSpPr txBox="1"/>
          <p:nvPr/>
        </p:nvSpPr>
        <p:spPr>
          <a:xfrm>
            <a:off x="685302" y="263228"/>
            <a:ext cx="4496298" cy="584775"/>
          </a:xfrm>
          <a:prstGeom prst="rect">
            <a:avLst/>
          </a:prstGeom>
          <a:noFill/>
        </p:spPr>
        <p:txBody>
          <a:bodyPr wrap="square" rtlCol="0">
            <a:spAutoFit/>
          </a:bodyPr>
          <a:lstStyle/>
          <a:p>
            <a:r>
              <a:rPr lang="en-MY" sz="3200" b="1" dirty="0">
                <a:solidFill>
                  <a:schemeClr val="bg1"/>
                </a:solidFill>
                <a:latin typeface="Inter" panose="020B0502030000000004" pitchFamily="34" charset="0"/>
                <a:ea typeface="Inter" panose="020B0502030000000004" pitchFamily="34" charset="0"/>
              </a:rPr>
              <a:t>scope and limitation</a:t>
            </a:r>
          </a:p>
        </p:txBody>
      </p:sp>
      <p:grpSp>
        <p:nvGrpSpPr>
          <p:cNvPr id="15" name="Group 14">
            <a:extLst>
              <a:ext uri="{FF2B5EF4-FFF2-40B4-BE49-F238E27FC236}">
                <a16:creationId xmlns:a16="http://schemas.microsoft.com/office/drawing/2014/main" id="{51AC0A3E-99E4-42AF-A958-DD84409680B6}"/>
              </a:ext>
            </a:extLst>
          </p:cNvPr>
          <p:cNvGrpSpPr/>
          <p:nvPr/>
        </p:nvGrpSpPr>
        <p:grpSpPr>
          <a:xfrm>
            <a:off x="5791200" y="1447800"/>
            <a:ext cx="6624495" cy="1081378"/>
            <a:chOff x="5800416" y="2501283"/>
            <a:chExt cx="6624495" cy="1452853"/>
          </a:xfrm>
        </p:grpSpPr>
        <p:sp>
          <p:nvSpPr>
            <p:cNvPr id="16" name="Rectangle: Rounded Corners 15">
              <a:extLst>
                <a:ext uri="{FF2B5EF4-FFF2-40B4-BE49-F238E27FC236}">
                  <a16:creationId xmlns:a16="http://schemas.microsoft.com/office/drawing/2014/main" id="{73ACCE64-A445-44EE-B631-0C24D5F601F7}"/>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161022DC-E74B-4876-8979-FD792D9B481F}"/>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C859F849-2143-402E-8ED0-FD10829F5309}"/>
              </a:ext>
            </a:extLst>
          </p:cNvPr>
          <p:cNvSpPr txBox="1"/>
          <p:nvPr/>
        </p:nvSpPr>
        <p:spPr>
          <a:xfrm>
            <a:off x="6096000" y="1792426"/>
            <a:ext cx="5257800" cy="461665"/>
          </a:xfrm>
          <a:prstGeom prst="rect">
            <a:avLst/>
          </a:prstGeom>
          <a:noFill/>
        </p:spPr>
        <p:txBody>
          <a:bodyPr wrap="square" rtlCol="0">
            <a:spAutoFit/>
          </a:bodyPr>
          <a:lstStyle/>
          <a:p>
            <a:r>
              <a:rPr lang="en-MY" sz="2400" dirty="0">
                <a:solidFill>
                  <a:schemeClr val="bg1"/>
                </a:solidFill>
                <a:latin typeface="Inter" panose="020B0502030000000004" pitchFamily="34" charset="0"/>
                <a:ea typeface="Inter" panose="020B0502030000000004" pitchFamily="34" charset="0"/>
              </a:rPr>
              <a:t>exclusive for mobile devices</a:t>
            </a:r>
          </a:p>
        </p:txBody>
      </p:sp>
      <p:grpSp>
        <p:nvGrpSpPr>
          <p:cNvPr id="22" name="Group 21">
            <a:extLst>
              <a:ext uri="{FF2B5EF4-FFF2-40B4-BE49-F238E27FC236}">
                <a16:creationId xmlns:a16="http://schemas.microsoft.com/office/drawing/2014/main" id="{AA400110-364B-4109-A647-84ACDA10268D}"/>
              </a:ext>
            </a:extLst>
          </p:cNvPr>
          <p:cNvGrpSpPr/>
          <p:nvPr/>
        </p:nvGrpSpPr>
        <p:grpSpPr>
          <a:xfrm>
            <a:off x="5791200" y="3034956"/>
            <a:ext cx="6624495" cy="1081378"/>
            <a:chOff x="5800416" y="2501283"/>
            <a:chExt cx="6624495" cy="1452853"/>
          </a:xfrm>
        </p:grpSpPr>
        <p:sp>
          <p:nvSpPr>
            <p:cNvPr id="25" name="Rectangle: Rounded Corners 24">
              <a:extLst>
                <a:ext uri="{FF2B5EF4-FFF2-40B4-BE49-F238E27FC236}">
                  <a16:creationId xmlns:a16="http://schemas.microsoft.com/office/drawing/2014/main" id="{0575B51E-7E47-4856-9AFD-74E65C664668}"/>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6654A46F-6F95-432C-A625-3EDF8B064419}"/>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TextBox 30">
            <a:extLst>
              <a:ext uri="{FF2B5EF4-FFF2-40B4-BE49-F238E27FC236}">
                <a16:creationId xmlns:a16="http://schemas.microsoft.com/office/drawing/2014/main" id="{AA43847A-A16D-4088-B73B-939D7BAE22D2}"/>
              </a:ext>
            </a:extLst>
          </p:cNvPr>
          <p:cNvSpPr txBox="1"/>
          <p:nvPr/>
        </p:nvSpPr>
        <p:spPr>
          <a:xfrm>
            <a:off x="6096000" y="3157447"/>
            <a:ext cx="5257800" cy="830997"/>
          </a:xfrm>
          <a:prstGeom prst="rect">
            <a:avLst/>
          </a:prstGeom>
          <a:noFill/>
        </p:spPr>
        <p:txBody>
          <a:bodyPr wrap="square" rtlCol="0">
            <a:spAutoFit/>
          </a:bodyPr>
          <a:lstStyle/>
          <a:p>
            <a:r>
              <a:rPr lang="en-US" sz="2400" dirty="0">
                <a:solidFill>
                  <a:schemeClr val="bg1"/>
                </a:solidFill>
                <a:latin typeface="Inter" panose="020B0502030000000004" pitchFamily="34" charset="0"/>
                <a:ea typeface="Inter" panose="020B0502030000000004" pitchFamily="34" charset="0"/>
              </a:rPr>
              <a:t>deployment of the application was limited in scale</a:t>
            </a:r>
            <a:endParaRPr lang="en-MY" sz="2400" dirty="0">
              <a:solidFill>
                <a:schemeClr val="bg1"/>
              </a:solidFill>
              <a:latin typeface="Inter" panose="020B0502030000000004" pitchFamily="34" charset="0"/>
              <a:ea typeface="Inter" panose="020B0502030000000004" pitchFamily="34" charset="0"/>
            </a:endParaRPr>
          </a:p>
        </p:txBody>
      </p:sp>
      <p:grpSp>
        <p:nvGrpSpPr>
          <p:cNvPr id="28" name="Group 27">
            <a:extLst>
              <a:ext uri="{FF2B5EF4-FFF2-40B4-BE49-F238E27FC236}">
                <a16:creationId xmlns:a16="http://schemas.microsoft.com/office/drawing/2014/main" id="{04B38CF1-1492-4FC7-935F-42EB4031FECA}"/>
              </a:ext>
            </a:extLst>
          </p:cNvPr>
          <p:cNvGrpSpPr/>
          <p:nvPr/>
        </p:nvGrpSpPr>
        <p:grpSpPr>
          <a:xfrm>
            <a:off x="5858184" y="4622112"/>
            <a:ext cx="6624495" cy="1081378"/>
            <a:chOff x="5800416" y="2501283"/>
            <a:chExt cx="6624495" cy="1452853"/>
          </a:xfrm>
        </p:grpSpPr>
        <p:sp>
          <p:nvSpPr>
            <p:cNvPr id="30" name="Rectangle: Rounded Corners 29">
              <a:extLst>
                <a:ext uri="{FF2B5EF4-FFF2-40B4-BE49-F238E27FC236}">
                  <a16:creationId xmlns:a16="http://schemas.microsoft.com/office/drawing/2014/main" id="{76A82986-4B96-46BA-A700-463A64D824AC}"/>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71476D09-8B08-4A9F-8861-9CF9AD46BF63}"/>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02E9B646-EB3F-4625-91B0-85D383BA409C}"/>
              </a:ext>
            </a:extLst>
          </p:cNvPr>
          <p:cNvSpPr txBox="1"/>
          <p:nvPr/>
        </p:nvSpPr>
        <p:spPr>
          <a:xfrm>
            <a:off x="6165442" y="4747302"/>
            <a:ext cx="5257800" cy="830997"/>
          </a:xfrm>
          <a:prstGeom prst="rect">
            <a:avLst/>
          </a:prstGeom>
          <a:noFill/>
        </p:spPr>
        <p:txBody>
          <a:bodyPr wrap="square" rtlCol="0">
            <a:spAutoFit/>
          </a:bodyPr>
          <a:lstStyle/>
          <a:p>
            <a:r>
              <a:rPr lang="en-US" sz="2400" dirty="0">
                <a:solidFill>
                  <a:schemeClr val="bg1"/>
                </a:solidFill>
                <a:latin typeface="Inter" panose="020B0502030000000004" pitchFamily="34" charset="0"/>
                <a:ea typeface="Inter" panose="020B0502030000000004" pitchFamily="34" charset="0"/>
              </a:rPr>
              <a:t>personally intended for the developer's mother</a:t>
            </a:r>
          </a:p>
        </p:txBody>
      </p:sp>
    </p:spTree>
    <p:extLst>
      <p:ext uri="{BB962C8B-B14F-4D97-AF65-F5344CB8AC3E}">
        <p14:creationId xmlns:p14="http://schemas.microsoft.com/office/powerpoint/2010/main" val="907736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FC88101-2668-4B23-8921-D3085C89457D}"/>
              </a:ext>
            </a:extLst>
          </p:cNvPr>
          <p:cNvPicPr>
            <a:picLocks noChangeAspect="1"/>
          </p:cNvPicPr>
          <p:nvPr/>
        </p:nvPicPr>
        <p:blipFill>
          <a:blip r:embed="rId2"/>
          <a:stretch>
            <a:fillRect/>
          </a:stretch>
        </p:blipFill>
        <p:spPr>
          <a:xfrm>
            <a:off x="0" y="0"/>
            <a:ext cx="12192000" cy="6858000"/>
          </a:xfrm>
          <a:prstGeom prst="rect">
            <a:avLst/>
          </a:prstGeom>
          <a:gradFill>
            <a:gsLst>
              <a:gs pos="0">
                <a:schemeClr val="accent1">
                  <a:lumMod val="5000"/>
                  <a:lumOff val="95000"/>
                </a:schemeClr>
              </a:gs>
              <a:gs pos="74000">
                <a:srgbClr val="ECF1EC"/>
              </a:gs>
              <a:gs pos="91000">
                <a:srgbClr val="EBEDEE"/>
              </a:gs>
            </a:gsLst>
            <a:lin ang="5400000" scaled="1"/>
          </a:gradFill>
        </p:spPr>
      </p:pic>
      <mc:AlternateContent xmlns:mc="http://schemas.openxmlformats.org/markup-compatibility/2006">
        <mc:Choice xmlns:am3d="http://schemas.microsoft.com/office/drawing/2017/model3d" Requires="am3d">
          <p:graphicFrame>
            <p:nvGraphicFramePr>
              <p:cNvPr id="7" name="3D Model 6" descr="Globe">
                <a:extLst>
                  <a:ext uri="{FF2B5EF4-FFF2-40B4-BE49-F238E27FC236}">
                    <a16:creationId xmlns:a16="http://schemas.microsoft.com/office/drawing/2014/main" id="{E2250B0A-E9AC-4602-BC71-846B00E919A6}"/>
                  </a:ext>
                </a:extLst>
              </p:cNvPr>
              <p:cNvGraphicFramePr>
                <a:graphicFrameLocks noChangeAspect="1"/>
              </p:cNvGraphicFramePr>
              <p:nvPr>
                <p:extLst>
                  <p:ext uri="{D42A27DB-BD31-4B8C-83A1-F6EECF244321}">
                    <p14:modId xmlns:p14="http://schemas.microsoft.com/office/powerpoint/2010/main" val="3803793132"/>
                  </p:ext>
                </p:extLst>
              </p:nvPr>
            </p:nvGraphicFramePr>
            <p:xfrm>
              <a:off x="3124200" y="633509"/>
              <a:ext cx="5562600" cy="5590982"/>
            </p:xfrm>
            <a:graphic>
              <a:graphicData uri="http://schemas.microsoft.com/office/drawing/2017/model3d">
                <am3d:model3d r:embed="rId3">
                  <am3d:spPr>
                    <a:xfrm>
                      <a:off x="0" y="0"/>
                      <a:ext cx="5562600" cy="5590982"/>
                    </a:xfrm>
                    <a:prstGeom prst="rect">
                      <a:avLst/>
                    </a:prstGeom>
                  </am3d:spPr>
                  <am3d:camera>
                    <am3d:pos x="0" y="0" z="80069046"/>
                    <am3d:up dx="0" dy="36000000" dz="0"/>
                    <am3d:lookAt x="0" y="0" z="0"/>
                    <am3d:perspective fov="2700000"/>
                  </am3d:camera>
                  <am3d:trans>
                    <am3d:meterPerModelUnit n="4803097" d="1000000"/>
                    <am3d:preTrans dx="-41004" dy="71609" dz="88767"/>
                    <am3d:scale>
                      <am3d:sx n="1000000" d="1000000"/>
                      <am3d:sy n="1000000" d="1000000"/>
                      <am3d:sz n="1000000" d="1000000"/>
                    </am3d:scale>
                    <am3d:rot ax="-193533" ay="990753" az="-55037"/>
                    <am3d:postTrans dx="0" dy="0" dz="0"/>
                  </am3d:trans>
                  <am3d:raster rName="Office3DRenderer" rVer="16.0.8326">
                    <am3d:blip r:embed="rId4"/>
                  </am3d:raster>
                  <am3d:objViewport viewportSz="99615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Globe">
                <a:extLst>
                  <a:ext uri="{FF2B5EF4-FFF2-40B4-BE49-F238E27FC236}">
                    <a16:creationId xmlns:a16="http://schemas.microsoft.com/office/drawing/2014/main" id="{E2250B0A-E9AC-4602-BC71-846B00E919A6}"/>
                  </a:ext>
                </a:extLst>
              </p:cNvPr>
              <p:cNvPicPr>
                <a:picLocks noGrp="1" noRot="1" noChangeAspect="1" noMove="1" noResize="1" noEditPoints="1" noAdjustHandles="1" noChangeArrowheads="1" noChangeShapeType="1" noCrop="1"/>
              </p:cNvPicPr>
              <p:nvPr/>
            </p:nvPicPr>
            <p:blipFill>
              <a:blip r:embed="rId4"/>
              <a:stretch>
                <a:fillRect/>
              </a:stretch>
            </p:blipFill>
            <p:spPr>
              <a:xfrm>
                <a:off x="3124200" y="633509"/>
                <a:ext cx="5562600" cy="55909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3D Model 7" descr="Cloud">
                <a:extLst>
                  <a:ext uri="{FF2B5EF4-FFF2-40B4-BE49-F238E27FC236}">
                    <a16:creationId xmlns:a16="http://schemas.microsoft.com/office/drawing/2014/main" id="{E24225A0-B1EC-43F6-AB7B-99887FA0D280}"/>
                  </a:ext>
                </a:extLst>
              </p:cNvPr>
              <p:cNvGraphicFramePr>
                <a:graphicFrameLocks noChangeAspect="1"/>
              </p:cNvGraphicFramePr>
              <p:nvPr>
                <p:extLst>
                  <p:ext uri="{D42A27DB-BD31-4B8C-83A1-F6EECF244321}">
                    <p14:modId xmlns:p14="http://schemas.microsoft.com/office/powerpoint/2010/main" val="2913914853"/>
                  </p:ext>
                </p:extLst>
              </p:nvPr>
            </p:nvGraphicFramePr>
            <p:xfrm>
              <a:off x="-24777067" y="-534977"/>
              <a:ext cx="25759769" cy="8423126"/>
            </p:xfrm>
            <a:graphic>
              <a:graphicData uri="http://schemas.microsoft.com/office/drawing/2017/model3d">
                <am3d:model3d r:embed="rId5">
                  <am3d:spPr>
                    <a:xfrm>
                      <a:off x="0" y="0"/>
                      <a:ext cx="25759769" cy="8423126"/>
                    </a:xfrm>
                    <a:prstGeom prst="rect">
                      <a:avLst/>
                    </a:prstGeom>
                  </am3d:spPr>
                  <am3d:camera>
                    <am3d:pos x="0" y="0" z="59408371"/>
                    <am3d:up dx="0" dy="36000000" dz="0"/>
                    <am3d:lookAt x="0" y="0" z="0"/>
                    <am3d:perspective fov="2700000"/>
                  </am3d:camera>
                  <am3d:trans>
                    <am3d:meterPerModelUnit n="2232305" d="1000000"/>
                    <am3d:preTrans dx="-4" dy="-6997377" dz="5"/>
                    <am3d:scale>
                      <am3d:sx n="1000000" d="1000000"/>
                      <am3d:sy n="1000000" d="1000000"/>
                      <am3d:sz n="1000000" d="1000000"/>
                    </am3d:scale>
                    <am3d:rot ax="-492621" ay="3036147" az="-381731"/>
                    <am3d:postTrans dx="0" dy="0" dz="0"/>
                  </am3d:trans>
                  <am3d:raster rName="Office3DRenderer" rVer="16.0.8326">
                    <am3d:blip r:embed="rId6"/>
                  </am3d:raster>
                  <am3d:objViewport viewportSz="295386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loud">
                <a:extLst>
                  <a:ext uri="{FF2B5EF4-FFF2-40B4-BE49-F238E27FC236}">
                    <a16:creationId xmlns:a16="http://schemas.microsoft.com/office/drawing/2014/main" id="{E24225A0-B1EC-43F6-AB7B-99887FA0D280}"/>
                  </a:ext>
                </a:extLst>
              </p:cNvPr>
              <p:cNvPicPr>
                <a:picLocks noGrp="1" noRot="1" noChangeAspect="1" noMove="1" noResize="1" noEditPoints="1" noAdjustHandles="1" noChangeArrowheads="1" noChangeShapeType="1" noCrop="1"/>
              </p:cNvPicPr>
              <p:nvPr/>
            </p:nvPicPr>
            <p:blipFill>
              <a:blip r:embed="rId6"/>
              <a:stretch>
                <a:fillRect/>
              </a:stretch>
            </p:blipFill>
            <p:spPr>
              <a:xfrm>
                <a:off x="-24777067" y="-534977"/>
                <a:ext cx="25759769" cy="842312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Cloud">
                <a:extLst>
                  <a:ext uri="{FF2B5EF4-FFF2-40B4-BE49-F238E27FC236}">
                    <a16:creationId xmlns:a16="http://schemas.microsoft.com/office/drawing/2014/main" id="{408B8243-CBD8-4E58-8808-DB79CC9BA8A2}"/>
                  </a:ext>
                </a:extLst>
              </p:cNvPr>
              <p:cNvGraphicFramePr>
                <a:graphicFrameLocks noChangeAspect="1"/>
              </p:cNvGraphicFramePr>
              <p:nvPr>
                <p:extLst>
                  <p:ext uri="{D42A27DB-BD31-4B8C-83A1-F6EECF244321}">
                    <p14:modId xmlns:p14="http://schemas.microsoft.com/office/powerpoint/2010/main" val="320325028"/>
                  </p:ext>
                </p:extLst>
              </p:nvPr>
            </p:nvGraphicFramePr>
            <p:xfrm>
              <a:off x="-4633231" y="-18585380"/>
              <a:ext cx="21077462" cy="8824361"/>
            </p:xfrm>
            <a:graphic>
              <a:graphicData uri="http://schemas.microsoft.com/office/drawing/2017/model3d">
                <am3d:model3d r:embed="rId7">
                  <am3d:spPr>
                    <a:xfrm>
                      <a:off x="0" y="0"/>
                      <a:ext cx="21077462" cy="8824361"/>
                    </a:xfrm>
                    <a:prstGeom prst="rect">
                      <a:avLst/>
                    </a:prstGeom>
                  </am3d:spPr>
                  <am3d:camera>
                    <am3d:pos x="0" y="0" z="63768429"/>
                    <am3d:up dx="0" dy="36000000" dz="0"/>
                    <am3d:lookAt x="0" y="0" z="0"/>
                    <am3d:perspective fov="2700000"/>
                  </am3d:camera>
                  <am3d:trans>
                    <am3d:meterPerModelUnit n="1866313" d="1000000"/>
                    <am3d:preTrans dx="5" dy="-5802518" dz="2"/>
                    <am3d:scale>
                      <am3d:sx n="1000000" d="1000000"/>
                      <am3d:sy n="1000000" d="1000000"/>
                      <am3d:sz n="1000000" d="1000000"/>
                    </am3d:scale>
                    <am3d:rot ax="10366027" ay="-2876430" az="-10477026"/>
                    <am3d:postTrans dx="0" dy="0" dz="0"/>
                  </am3d:trans>
                  <am3d:raster rName="Office3DRenderer" rVer="16.0.8326">
                    <am3d:blip r:embed="rId8"/>
                  </am3d:raster>
                  <am3d:objViewport viewportSz="2721730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loud">
                <a:extLst>
                  <a:ext uri="{FF2B5EF4-FFF2-40B4-BE49-F238E27FC236}">
                    <a16:creationId xmlns:a16="http://schemas.microsoft.com/office/drawing/2014/main" id="{408B8243-CBD8-4E58-8808-DB79CC9BA8A2}"/>
                  </a:ext>
                </a:extLst>
              </p:cNvPr>
              <p:cNvPicPr>
                <a:picLocks noGrp="1" noRot="1" noChangeAspect="1" noMove="1" noResize="1" noEditPoints="1" noAdjustHandles="1" noChangeArrowheads="1" noChangeShapeType="1" noCrop="1"/>
              </p:cNvPicPr>
              <p:nvPr/>
            </p:nvPicPr>
            <p:blipFill>
              <a:blip r:embed="rId8"/>
              <a:stretch>
                <a:fillRect/>
              </a:stretch>
            </p:blipFill>
            <p:spPr>
              <a:xfrm>
                <a:off x="-4633231" y="-18585380"/>
                <a:ext cx="21077462" cy="882436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Cloud">
                <a:extLst>
                  <a:ext uri="{FF2B5EF4-FFF2-40B4-BE49-F238E27FC236}">
                    <a16:creationId xmlns:a16="http://schemas.microsoft.com/office/drawing/2014/main" id="{C3D528CF-955C-468B-8090-1AF324198E0A}"/>
                  </a:ext>
                </a:extLst>
              </p:cNvPr>
              <p:cNvGraphicFramePr>
                <a:graphicFrameLocks noChangeAspect="1"/>
              </p:cNvGraphicFramePr>
              <p:nvPr>
                <p:extLst>
                  <p:ext uri="{D42A27DB-BD31-4B8C-83A1-F6EECF244321}">
                    <p14:modId xmlns:p14="http://schemas.microsoft.com/office/powerpoint/2010/main" val="3744378439"/>
                  </p:ext>
                </p:extLst>
              </p:nvPr>
            </p:nvGraphicFramePr>
            <p:xfrm>
              <a:off x="13696808" y="1595343"/>
              <a:ext cx="15955474" cy="5669963"/>
            </p:xfrm>
            <a:graphic>
              <a:graphicData uri="http://schemas.microsoft.com/office/drawing/2017/model3d">
                <am3d:model3d r:embed="rId5">
                  <am3d:spPr>
                    <a:xfrm>
                      <a:off x="0" y="0"/>
                      <a:ext cx="15955474" cy="5669963"/>
                    </a:xfrm>
                    <a:prstGeom prst="rect">
                      <a:avLst/>
                    </a:prstGeom>
                  </am3d:spPr>
                  <am3d:camera>
                    <am3d:pos x="0" y="0" z="59408371"/>
                    <am3d:up dx="0" dy="36000000" dz="0"/>
                    <am3d:lookAt x="0" y="0" z="0"/>
                    <am3d:perspective fov="2700000"/>
                  </am3d:camera>
                  <am3d:trans>
                    <am3d:meterPerModelUnit n="2232305" d="1000000"/>
                    <am3d:preTrans dx="-4" dy="-6997377" dz="5"/>
                    <am3d:scale>
                      <am3d:sx n="1000000" d="1000000"/>
                      <am3d:sy n="1000000" d="1000000"/>
                      <am3d:sz n="1000000" d="1000000"/>
                    </am3d:scale>
                    <am3d:rot ax="-593220" ay="4250026" az="-560935"/>
                    <am3d:postTrans dx="0" dy="0" dz="0"/>
                  </am3d:trans>
                  <am3d:raster rName="Office3DRenderer" rVer="16.0.8326">
                    <am3d:blip r:embed="rId9"/>
                  </am3d:raster>
                  <am3d:objViewport viewportSz="203720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Cloud">
                <a:extLst>
                  <a:ext uri="{FF2B5EF4-FFF2-40B4-BE49-F238E27FC236}">
                    <a16:creationId xmlns:a16="http://schemas.microsoft.com/office/drawing/2014/main" id="{C3D528CF-955C-468B-8090-1AF324198E0A}"/>
                  </a:ext>
                </a:extLst>
              </p:cNvPr>
              <p:cNvPicPr>
                <a:picLocks noGrp="1" noRot="1" noChangeAspect="1" noMove="1" noResize="1" noEditPoints="1" noAdjustHandles="1" noChangeArrowheads="1" noChangeShapeType="1" noCrop="1"/>
              </p:cNvPicPr>
              <p:nvPr/>
            </p:nvPicPr>
            <p:blipFill>
              <a:blip r:embed="rId9"/>
              <a:stretch>
                <a:fillRect/>
              </a:stretch>
            </p:blipFill>
            <p:spPr>
              <a:xfrm>
                <a:off x="13696808" y="1595343"/>
                <a:ext cx="15955474" cy="566996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Cloud">
                <a:extLst>
                  <a:ext uri="{FF2B5EF4-FFF2-40B4-BE49-F238E27FC236}">
                    <a16:creationId xmlns:a16="http://schemas.microsoft.com/office/drawing/2014/main" id="{9144FE78-757C-44AE-AE52-F7C641A90BCB}"/>
                  </a:ext>
                </a:extLst>
              </p:cNvPr>
              <p:cNvGraphicFramePr>
                <a:graphicFrameLocks noChangeAspect="1"/>
              </p:cNvGraphicFramePr>
              <p:nvPr>
                <p:extLst>
                  <p:ext uri="{D42A27DB-BD31-4B8C-83A1-F6EECF244321}">
                    <p14:modId xmlns:p14="http://schemas.microsoft.com/office/powerpoint/2010/main" val="3408259200"/>
                  </p:ext>
                </p:extLst>
              </p:nvPr>
            </p:nvGraphicFramePr>
            <p:xfrm>
              <a:off x="-4571999" y="18440400"/>
              <a:ext cx="10131928" cy="4494616"/>
            </p:xfrm>
            <a:graphic>
              <a:graphicData uri="http://schemas.microsoft.com/office/drawing/2017/model3d">
                <am3d:model3d r:embed="rId7">
                  <am3d:spPr>
                    <a:xfrm>
                      <a:off x="0" y="0"/>
                      <a:ext cx="10131928" cy="4494616"/>
                    </a:xfrm>
                    <a:prstGeom prst="rect">
                      <a:avLst/>
                    </a:prstGeom>
                  </am3d:spPr>
                  <am3d:camera>
                    <am3d:pos x="0" y="0" z="63768429"/>
                    <am3d:up dx="0" dy="36000000" dz="0"/>
                    <am3d:lookAt x="0" y="0" z="0"/>
                    <am3d:perspective fov="2700000"/>
                  </am3d:camera>
                  <am3d:trans>
                    <am3d:meterPerModelUnit n="1866313" d="1000000"/>
                    <am3d:preTrans dx="5" dy="-5802518" dz="2"/>
                    <am3d:scale>
                      <am3d:sx n="1000000" d="1000000"/>
                      <am3d:sy n="1000000" d="1000000"/>
                      <am3d:sz n="1000000" d="1000000"/>
                    </am3d:scale>
                    <am3d:rot ax="684065" ay="-47054" az="-9488"/>
                    <am3d:postTrans dx="0" dy="0" dz="0"/>
                  </am3d:trans>
                  <am3d:raster rName="Office3DRenderer" rVer="16.0.8326">
                    <am3d:blip r:embed="rId10"/>
                  </am3d:raster>
                  <am3d:objViewport viewportSz="135409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Cloud">
                <a:extLst>
                  <a:ext uri="{FF2B5EF4-FFF2-40B4-BE49-F238E27FC236}">
                    <a16:creationId xmlns:a16="http://schemas.microsoft.com/office/drawing/2014/main" id="{9144FE78-757C-44AE-AE52-F7C641A90BCB}"/>
                  </a:ext>
                </a:extLst>
              </p:cNvPr>
              <p:cNvPicPr>
                <a:picLocks noGrp="1" noRot="1" noChangeAspect="1" noMove="1" noResize="1" noEditPoints="1" noAdjustHandles="1" noChangeArrowheads="1" noChangeShapeType="1" noCrop="1"/>
              </p:cNvPicPr>
              <p:nvPr/>
            </p:nvPicPr>
            <p:blipFill>
              <a:blip r:embed="rId10"/>
              <a:stretch>
                <a:fillRect/>
              </a:stretch>
            </p:blipFill>
            <p:spPr>
              <a:xfrm>
                <a:off x="-4571999" y="18440400"/>
                <a:ext cx="10131928" cy="449461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Cloud">
                <a:extLst>
                  <a:ext uri="{FF2B5EF4-FFF2-40B4-BE49-F238E27FC236}">
                    <a16:creationId xmlns:a16="http://schemas.microsoft.com/office/drawing/2014/main" id="{4944CAE5-3216-4DF9-811B-520095ADEC45}"/>
                  </a:ext>
                </a:extLst>
              </p:cNvPr>
              <p:cNvGraphicFramePr>
                <a:graphicFrameLocks noChangeAspect="1"/>
              </p:cNvGraphicFramePr>
              <p:nvPr>
                <p:extLst>
                  <p:ext uri="{D42A27DB-BD31-4B8C-83A1-F6EECF244321}">
                    <p14:modId xmlns:p14="http://schemas.microsoft.com/office/powerpoint/2010/main" val="2084067149"/>
                  </p:ext>
                </p:extLst>
              </p:nvPr>
            </p:nvGraphicFramePr>
            <p:xfrm>
              <a:off x="6096000" y="8915400"/>
              <a:ext cx="10093841" cy="5237370"/>
            </p:xfrm>
            <a:graphic>
              <a:graphicData uri="http://schemas.microsoft.com/office/drawing/2017/model3d">
                <am3d:model3d r:embed="rId7">
                  <am3d:spPr>
                    <a:xfrm>
                      <a:off x="0" y="0"/>
                      <a:ext cx="10093841" cy="5237370"/>
                    </a:xfrm>
                    <a:prstGeom prst="rect">
                      <a:avLst/>
                    </a:prstGeom>
                  </am3d:spPr>
                  <am3d:camera>
                    <am3d:pos x="0" y="0" z="63768429"/>
                    <am3d:up dx="0" dy="36000000" dz="0"/>
                    <am3d:lookAt x="0" y="0" z="0"/>
                    <am3d:perspective fov="2700000"/>
                  </am3d:camera>
                  <am3d:trans>
                    <am3d:meterPerModelUnit n="1866313" d="1000000"/>
                    <am3d:preTrans dx="5" dy="-5802518" dz="2"/>
                    <am3d:scale>
                      <am3d:sx n="1000000" d="1000000"/>
                      <am3d:sy n="1000000" d="1000000"/>
                      <am3d:sz n="1000000" d="1000000"/>
                    </am3d:scale>
                    <am3d:rot ax="9318035" ay="2302119" az="9843987"/>
                    <am3d:postTrans dx="0" dy="0" dz="0"/>
                  </am3d:trans>
                  <am3d:raster rName="Office3DRenderer" rVer="16.0.8326">
                    <am3d:blip r:embed="rId11"/>
                  </am3d:raster>
                  <am3d:objViewport viewportSz="135409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Cloud">
                <a:extLst>
                  <a:ext uri="{FF2B5EF4-FFF2-40B4-BE49-F238E27FC236}">
                    <a16:creationId xmlns:a16="http://schemas.microsoft.com/office/drawing/2014/main" id="{4944CAE5-3216-4DF9-811B-520095ADEC45}"/>
                  </a:ext>
                </a:extLst>
              </p:cNvPr>
              <p:cNvPicPr>
                <a:picLocks noGrp="1" noRot="1" noChangeAspect="1" noMove="1" noResize="1" noEditPoints="1" noAdjustHandles="1" noChangeArrowheads="1" noChangeShapeType="1" noCrop="1"/>
              </p:cNvPicPr>
              <p:nvPr/>
            </p:nvPicPr>
            <p:blipFill>
              <a:blip r:embed="rId11"/>
              <a:stretch>
                <a:fillRect/>
              </a:stretch>
            </p:blipFill>
            <p:spPr>
              <a:xfrm>
                <a:off x="6096000" y="8915400"/>
                <a:ext cx="10093841" cy="5237370"/>
              </a:xfrm>
              <a:prstGeom prst="rect">
                <a:avLst/>
              </a:prstGeom>
            </p:spPr>
          </p:pic>
        </mc:Fallback>
      </mc:AlternateContent>
      <p:sp>
        <p:nvSpPr>
          <p:cNvPr id="11" name="TextBox 10">
            <a:extLst>
              <a:ext uri="{FF2B5EF4-FFF2-40B4-BE49-F238E27FC236}">
                <a16:creationId xmlns:a16="http://schemas.microsoft.com/office/drawing/2014/main" id="{A57377B8-B646-4F5C-8BD1-1BB8D36FFF03}"/>
              </a:ext>
            </a:extLst>
          </p:cNvPr>
          <p:cNvSpPr txBox="1"/>
          <p:nvPr/>
        </p:nvSpPr>
        <p:spPr>
          <a:xfrm>
            <a:off x="1303794" y="13044774"/>
            <a:ext cx="9525000" cy="1107996"/>
          </a:xfrm>
          <a:prstGeom prst="rect">
            <a:avLst/>
          </a:prstGeom>
          <a:noFill/>
        </p:spPr>
        <p:txBody>
          <a:bodyPr wrap="square" rtlCol="0">
            <a:spAutoFit/>
          </a:bodyPr>
          <a:lstStyle/>
          <a:p>
            <a:pPr algn="ctr"/>
            <a:r>
              <a:rPr lang="en-MY" sz="6600" b="1" dirty="0">
                <a:solidFill>
                  <a:srgbClr val="4E6674"/>
                </a:solidFill>
                <a:latin typeface="Inter" panose="020B0502030000000004" pitchFamily="34" charset="0"/>
                <a:ea typeface="Inter" panose="020B0502030000000004" pitchFamily="34" charset="0"/>
              </a:rPr>
              <a:t>PANDEMIC</a:t>
            </a:r>
          </a:p>
        </p:txBody>
      </p:sp>
      <mc:AlternateContent xmlns:mc="http://schemas.openxmlformats.org/markup-compatibility/2006">
        <mc:Choice xmlns:am3d="http://schemas.microsoft.com/office/drawing/2017/model3d" Requires="am3d">
          <p:graphicFrame>
            <p:nvGraphicFramePr>
              <p:cNvPr id="13" name="3D Model 12" descr="Closed lock">
                <a:extLst>
                  <a:ext uri="{FF2B5EF4-FFF2-40B4-BE49-F238E27FC236}">
                    <a16:creationId xmlns:a16="http://schemas.microsoft.com/office/drawing/2014/main" id="{ACE40141-D99A-4172-9A19-9A7748CBC0AE}"/>
                  </a:ext>
                </a:extLst>
              </p:cNvPr>
              <p:cNvGraphicFramePr>
                <a:graphicFrameLocks noChangeAspect="1"/>
              </p:cNvGraphicFramePr>
              <p:nvPr>
                <p:extLst>
                  <p:ext uri="{D42A27DB-BD31-4B8C-83A1-F6EECF244321}">
                    <p14:modId xmlns:p14="http://schemas.microsoft.com/office/powerpoint/2010/main" val="3271618429"/>
                  </p:ext>
                </p:extLst>
              </p:nvPr>
            </p:nvGraphicFramePr>
            <p:xfrm>
              <a:off x="4329395" y="7727102"/>
              <a:ext cx="3473796" cy="4729881"/>
            </p:xfrm>
            <a:graphic>
              <a:graphicData uri="http://schemas.microsoft.com/office/drawing/2017/model3d">
                <am3d:model3d r:embed="rId12">
                  <am3d:spPr>
                    <a:xfrm>
                      <a:off x="0" y="0"/>
                      <a:ext cx="3473796" cy="4729881"/>
                    </a:xfrm>
                    <a:prstGeom prst="rect">
                      <a:avLst/>
                    </a:prstGeom>
                  </am3d:spPr>
                  <am3d:camera>
                    <am3d:pos x="0" y="0" z="56011935"/>
                    <am3d:up dx="0" dy="36000000" dz="0"/>
                    <am3d:lookAt x="0" y="0" z="0"/>
                    <am3d:perspective fov="2700000"/>
                  </am3d:camera>
                  <am3d:trans>
                    <am3d:meterPerModelUnit n="3525389" d="1000000"/>
                    <am3d:preTrans dx="0" dy="-18000000" dz="0"/>
                    <am3d:scale>
                      <am3d:sx n="1000000" d="1000000"/>
                      <am3d:sy n="1000000" d="1000000"/>
                      <am3d:sz n="1000000" d="1000000"/>
                    </am3d:scale>
                    <am3d:rot ax="-8479798" ay="-7224" az="10794213"/>
                    <am3d:postTrans dx="0" dy="0" dz="0"/>
                  </am3d:trans>
                  <am3d:raster rName="Office3DRenderer" rVer="16.0.8326">
                    <am3d:blip r:embed="rId13"/>
                  </am3d:raster>
                  <am3d:objViewport viewportSz="56627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Closed lock">
                <a:extLst>
                  <a:ext uri="{FF2B5EF4-FFF2-40B4-BE49-F238E27FC236}">
                    <a16:creationId xmlns:a16="http://schemas.microsoft.com/office/drawing/2014/main" id="{ACE40141-D99A-4172-9A19-9A7748CBC0AE}"/>
                  </a:ext>
                </a:extLst>
              </p:cNvPr>
              <p:cNvPicPr>
                <a:picLocks noGrp="1" noRot="1" noChangeAspect="1" noMove="1" noResize="1" noEditPoints="1" noAdjustHandles="1" noChangeArrowheads="1" noChangeShapeType="1" noCrop="1"/>
              </p:cNvPicPr>
              <p:nvPr/>
            </p:nvPicPr>
            <p:blipFill>
              <a:blip r:embed="rId13"/>
              <a:stretch>
                <a:fillRect/>
              </a:stretch>
            </p:blipFill>
            <p:spPr>
              <a:xfrm>
                <a:off x="4329395" y="7727102"/>
                <a:ext cx="3473796" cy="4729881"/>
              </a:xfrm>
              <a:prstGeom prst="rect">
                <a:avLst/>
              </a:prstGeom>
            </p:spPr>
          </p:pic>
        </mc:Fallback>
      </mc:AlternateContent>
    </p:spTree>
    <p:extLst>
      <p:ext uri="{BB962C8B-B14F-4D97-AF65-F5344CB8AC3E}">
        <p14:creationId xmlns:p14="http://schemas.microsoft.com/office/powerpoint/2010/main" val="3914311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82A3A"/>
        </a:solid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D48A9EF6-EB71-4CA9-8060-C56AA09BE845}"/>
              </a:ext>
            </a:extLst>
          </p:cNvPr>
          <p:cNvGrpSpPr/>
          <p:nvPr/>
        </p:nvGrpSpPr>
        <p:grpSpPr>
          <a:xfrm>
            <a:off x="4343400" y="1199599"/>
            <a:ext cx="8139279" cy="1321489"/>
            <a:chOff x="5800416" y="2501283"/>
            <a:chExt cx="6624495" cy="1452853"/>
          </a:xfrm>
        </p:grpSpPr>
        <p:sp>
          <p:nvSpPr>
            <p:cNvPr id="37" name="Rectangle: Rounded Corners 36">
              <a:extLst>
                <a:ext uri="{FF2B5EF4-FFF2-40B4-BE49-F238E27FC236}">
                  <a16:creationId xmlns:a16="http://schemas.microsoft.com/office/drawing/2014/main" id="{55A62E96-2417-4F02-BE4C-03A0912DD79A}"/>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Rounded Corners 37">
              <a:extLst>
                <a:ext uri="{FF2B5EF4-FFF2-40B4-BE49-F238E27FC236}">
                  <a16:creationId xmlns:a16="http://schemas.microsoft.com/office/drawing/2014/main" id="{3C541F5F-BE2E-4708-9434-38033B552BE5}"/>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32870E88-AD48-4CCC-973B-0841C191C240}"/>
              </a:ext>
            </a:extLst>
          </p:cNvPr>
          <p:cNvGrpSpPr/>
          <p:nvPr/>
        </p:nvGrpSpPr>
        <p:grpSpPr>
          <a:xfrm>
            <a:off x="4343400" y="3057683"/>
            <a:ext cx="8139279" cy="1321489"/>
            <a:chOff x="5800416" y="2501283"/>
            <a:chExt cx="6624495" cy="1452853"/>
          </a:xfrm>
        </p:grpSpPr>
        <p:sp>
          <p:nvSpPr>
            <p:cNvPr id="24" name="Rectangle: Rounded Corners 23">
              <a:extLst>
                <a:ext uri="{FF2B5EF4-FFF2-40B4-BE49-F238E27FC236}">
                  <a16:creationId xmlns:a16="http://schemas.microsoft.com/office/drawing/2014/main" id="{5E35FD88-5D1C-4BA5-B77F-8EB56ACA6FDF}"/>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Rounded Corners 34">
              <a:extLst>
                <a:ext uri="{FF2B5EF4-FFF2-40B4-BE49-F238E27FC236}">
                  <a16:creationId xmlns:a16="http://schemas.microsoft.com/office/drawing/2014/main" id="{6838F928-72ED-4BD2-8388-DFB98E5BDA1E}"/>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a:extLst>
              <a:ext uri="{FF2B5EF4-FFF2-40B4-BE49-F238E27FC236}">
                <a16:creationId xmlns:a16="http://schemas.microsoft.com/office/drawing/2014/main" id="{23C1175E-AAC4-4DA4-A987-4E0B0B023578}"/>
              </a:ext>
            </a:extLst>
          </p:cNvPr>
          <p:cNvPicPr>
            <a:picLocks noChangeAspect="1"/>
          </p:cNvPicPr>
          <p:nvPr/>
        </p:nvPicPr>
        <p:blipFill rotWithShape="1">
          <a:blip r:embed="rId3"/>
          <a:srcRect l="24998" t="18214" b="28661"/>
          <a:stretch/>
        </p:blipFill>
        <p:spPr>
          <a:xfrm>
            <a:off x="0" y="0"/>
            <a:ext cx="3429000" cy="6858000"/>
          </a:xfrm>
          <a:prstGeom prst="rect">
            <a:avLst/>
          </a:prstGeom>
        </p:spPr>
      </p:pic>
      <p:pic>
        <p:nvPicPr>
          <p:cNvPr id="29" name="Picture 28">
            <a:extLst>
              <a:ext uri="{FF2B5EF4-FFF2-40B4-BE49-F238E27FC236}">
                <a16:creationId xmlns:a16="http://schemas.microsoft.com/office/drawing/2014/main" id="{A90AD02E-1ABC-402E-8CD9-5EB167BC4724}"/>
              </a:ext>
            </a:extLst>
          </p:cNvPr>
          <p:cNvPicPr>
            <a:picLocks noChangeAspect="1"/>
          </p:cNvPicPr>
          <p:nvPr/>
        </p:nvPicPr>
        <p:blipFill rotWithShape="1">
          <a:blip r:embed="rId4"/>
          <a:srcRect l="6360" r="8947" b="84675"/>
          <a:stretch/>
        </p:blipFill>
        <p:spPr>
          <a:xfrm>
            <a:off x="0" y="5338488"/>
            <a:ext cx="12192000" cy="1595712"/>
          </a:xfrm>
          <a:prstGeom prst="rect">
            <a:avLst/>
          </a:prstGeom>
        </p:spPr>
      </p:pic>
      <p:grpSp>
        <p:nvGrpSpPr>
          <p:cNvPr id="114" name="Group 113">
            <a:extLst>
              <a:ext uri="{FF2B5EF4-FFF2-40B4-BE49-F238E27FC236}">
                <a16:creationId xmlns:a16="http://schemas.microsoft.com/office/drawing/2014/main" id="{EED953A4-820C-4212-832B-15473D3381D4}"/>
              </a:ext>
            </a:extLst>
          </p:cNvPr>
          <p:cNvGrpSpPr/>
          <p:nvPr/>
        </p:nvGrpSpPr>
        <p:grpSpPr>
          <a:xfrm>
            <a:off x="288054" y="391276"/>
            <a:ext cx="352425" cy="336551"/>
            <a:chOff x="288054" y="391276"/>
            <a:chExt cx="352425" cy="336551"/>
          </a:xfrm>
        </p:grpSpPr>
        <p:sp>
          <p:nvSpPr>
            <p:cNvPr id="115" name="Rectangle: Rounded Corners 114">
              <a:extLst>
                <a:ext uri="{FF2B5EF4-FFF2-40B4-BE49-F238E27FC236}">
                  <a16:creationId xmlns:a16="http://schemas.microsoft.com/office/drawing/2014/main" id="{51B9675D-6E07-41D7-8E27-AEDD6A205969}"/>
                </a:ext>
              </a:extLst>
            </p:cNvPr>
            <p:cNvSpPr/>
            <p:nvPr/>
          </p:nvSpPr>
          <p:spPr>
            <a:xfrm>
              <a:off x="288054" y="391276"/>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6" name="Rectangle: Rounded Corners 115">
              <a:extLst>
                <a:ext uri="{FF2B5EF4-FFF2-40B4-BE49-F238E27FC236}">
                  <a16:creationId xmlns:a16="http://schemas.microsoft.com/office/drawing/2014/main" id="{AD7E8773-CE03-453E-8643-88F278511707}"/>
                </a:ext>
              </a:extLst>
            </p:cNvPr>
            <p:cNvSpPr/>
            <p:nvPr/>
          </p:nvSpPr>
          <p:spPr>
            <a:xfrm>
              <a:off x="288054" y="524625"/>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7" name="Rectangle: Rounded Corners 116">
              <a:extLst>
                <a:ext uri="{FF2B5EF4-FFF2-40B4-BE49-F238E27FC236}">
                  <a16:creationId xmlns:a16="http://schemas.microsoft.com/office/drawing/2014/main" id="{C67C453E-432F-46BA-8A1A-E3D5AC452E2E}"/>
                </a:ext>
              </a:extLst>
            </p:cNvPr>
            <p:cNvSpPr/>
            <p:nvPr/>
          </p:nvSpPr>
          <p:spPr>
            <a:xfrm>
              <a:off x="288054" y="657974"/>
              <a:ext cx="352425" cy="69853"/>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grpSp>
      <p:sp>
        <p:nvSpPr>
          <p:cNvPr id="20" name="Rectangle: Rounded Corners 19">
            <a:extLst>
              <a:ext uri="{FF2B5EF4-FFF2-40B4-BE49-F238E27FC236}">
                <a16:creationId xmlns:a16="http://schemas.microsoft.com/office/drawing/2014/main" id="{2A482AC9-6F94-41AD-8D64-ED11A8D46137}"/>
              </a:ext>
            </a:extLst>
          </p:cNvPr>
          <p:cNvSpPr/>
          <p:nvPr/>
        </p:nvSpPr>
        <p:spPr>
          <a:xfrm>
            <a:off x="2887819" y="-5169735"/>
            <a:ext cx="2114942" cy="4529800"/>
          </a:xfrm>
          <a:prstGeom prst="roundRect">
            <a:avLst>
              <a:gd name="adj" fmla="val 11383"/>
            </a:avLst>
          </a:prstGeom>
          <a:blipFill dpi="0" rotWithShape="1">
            <a:blip r:embed="rId5">
              <a:alphaModFix/>
              <a:extLst>
                <a:ext uri="{28A0092B-C50C-407E-A947-70E740481C1C}">
                  <a14:useLocalDpi xmlns:a14="http://schemas.microsoft.com/office/drawing/2010/main" val="0"/>
                </a:ext>
              </a:extLst>
            </a:blip>
            <a:srcRect/>
            <a:stretch>
              <a:fillRect/>
            </a:stretch>
          </a:blipFill>
          <a:ln>
            <a:noFill/>
          </a:ln>
          <a:effectLst>
            <a:outerShdw blurRad="50800" dist="50800" dir="5400000" algn="ctr" rotWithShape="0">
              <a:srgbClr val="000000">
                <a:alpha val="5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34" name="TextBox 33">
            <a:extLst>
              <a:ext uri="{FF2B5EF4-FFF2-40B4-BE49-F238E27FC236}">
                <a16:creationId xmlns:a16="http://schemas.microsoft.com/office/drawing/2014/main" id="{F9E316E5-0299-4DB0-92D3-AC92F78D6011}"/>
              </a:ext>
            </a:extLst>
          </p:cNvPr>
          <p:cNvSpPr txBox="1"/>
          <p:nvPr/>
        </p:nvSpPr>
        <p:spPr>
          <a:xfrm>
            <a:off x="685302" y="263228"/>
            <a:ext cx="4496298" cy="584775"/>
          </a:xfrm>
          <a:prstGeom prst="rect">
            <a:avLst/>
          </a:prstGeom>
          <a:noFill/>
        </p:spPr>
        <p:txBody>
          <a:bodyPr wrap="square" rtlCol="0">
            <a:spAutoFit/>
          </a:bodyPr>
          <a:lstStyle/>
          <a:p>
            <a:r>
              <a:rPr lang="en-MY" sz="3200" b="1" dirty="0">
                <a:solidFill>
                  <a:schemeClr val="bg1"/>
                </a:solidFill>
                <a:latin typeface="Inter" panose="020B0502030000000004" pitchFamily="34" charset="0"/>
                <a:ea typeface="Inter" panose="020B0502030000000004" pitchFamily="34" charset="0"/>
              </a:rPr>
              <a:t>future potential</a:t>
            </a:r>
          </a:p>
        </p:txBody>
      </p:sp>
      <p:sp>
        <p:nvSpPr>
          <p:cNvPr id="21" name="TextBox 20">
            <a:extLst>
              <a:ext uri="{FF2B5EF4-FFF2-40B4-BE49-F238E27FC236}">
                <a16:creationId xmlns:a16="http://schemas.microsoft.com/office/drawing/2014/main" id="{C859F849-2143-402E-8ED0-FD10829F5309}"/>
              </a:ext>
            </a:extLst>
          </p:cNvPr>
          <p:cNvSpPr txBox="1"/>
          <p:nvPr/>
        </p:nvSpPr>
        <p:spPr>
          <a:xfrm>
            <a:off x="4648200" y="1444844"/>
            <a:ext cx="6775040" cy="830997"/>
          </a:xfrm>
          <a:prstGeom prst="rect">
            <a:avLst/>
          </a:prstGeom>
          <a:noFill/>
        </p:spPr>
        <p:txBody>
          <a:bodyPr wrap="square" rtlCol="0">
            <a:spAutoFit/>
          </a:bodyPr>
          <a:lstStyle/>
          <a:p>
            <a:r>
              <a:rPr lang="en-US" sz="2400" dirty="0">
                <a:solidFill>
                  <a:schemeClr val="bg1"/>
                </a:solidFill>
                <a:latin typeface="Inter" panose="020B0502030000000004" pitchFamily="34" charset="0"/>
                <a:ea typeface="Inter" panose="020B0502030000000004" pitchFamily="34" charset="0"/>
              </a:rPr>
              <a:t>focus on scaling the application's capabilities to accommodate growing demands</a:t>
            </a:r>
            <a:endParaRPr lang="en-MY" sz="2400" dirty="0">
              <a:solidFill>
                <a:schemeClr val="bg1"/>
              </a:solidFill>
              <a:latin typeface="Inter" panose="020B0502030000000004" pitchFamily="34" charset="0"/>
              <a:ea typeface="Inter" panose="020B0502030000000004" pitchFamily="34" charset="0"/>
            </a:endParaRPr>
          </a:p>
        </p:txBody>
      </p:sp>
      <p:sp>
        <p:nvSpPr>
          <p:cNvPr id="31" name="TextBox 30">
            <a:extLst>
              <a:ext uri="{FF2B5EF4-FFF2-40B4-BE49-F238E27FC236}">
                <a16:creationId xmlns:a16="http://schemas.microsoft.com/office/drawing/2014/main" id="{AA43847A-A16D-4088-B73B-939D7BAE22D2}"/>
              </a:ext>
            </a:extLst>
          </p:cNvPr>
          <p:cNvSpPr txBox="1"/>
          <p:nvPr/>
        </p:nvSpPr>
        <p:spPr>
          <a:xfrm>
            <a:off x="4648200" y="3302928"/>
            <a:ext cx="6705600" cy="830997"/>
          </a:xfrm>
          <a:prstGeom prst="rect">
            <a:avLst/>
          </a:prstGeom>
          <a:noFill/>
        </p:spPr>
        <p:txBody>
          <a:bodyPr wrap="square" rtlCol="0">
            <a:spAutoFit/>
          </a:bodyPr>
          <a:lstStyle/>
          <a:p>
            <a:r>
              <a:rPr lang="en-US" sz="2400" dirty="0">
                <a:solidFill>
                  <a:schemeClr val="bg1"/>
                </a:solidFill>
                <a:latin typeface="Inter" panose="020B0502030000000004" pitchFamily="34" charset="0"/>
                <a:ea typeface="Inter" panose="020B0502030000000004" pitchFamily="34" charset="0"/>
              </a:rPr>
              <a:t>incorporating additional features based on user feedback and industry trends</a:t>
            </a:r>
            <a:endParaRPr lang="en-MY" sz="2400" dirty="0">
              <a:solidFill>
                <a:schemeClr val="bg1"/>
              </a:solidFill>
              <a:latin typeface="Inter" panose="020B0502030000000004" pitchFamily="34" charset="0"/>
              <a:ea typeface="Inter" panose="020B0502030000000004" pitchFamily="34" charset="0"/>
            </a:endParaRPr>
          </a:p>
        </p:txBody>
      </p:sp>
      <p:grpSp>
        <p:nvGrpSpPr>
          <p:cNvPr id="28" name="Group 27">
            <a:extLst>
              <a:ext uri="{FF2B5EF4-FFF2-40B4-BE49-F238E27FC236}">
                <a16:creationId xmlns:a16="http://schemas.microsoft.com/office/drawing/2014/main" id="{04B38CF1-1492-4FC7-935F-42EB4031FECA}"/>
              </a:ext>
            </a:extLst>
          </p:cNvPr>
          <p:cNvGrpSpPr/>
          <p:nvPr/>
        </p:nvGrpSpPr>
        <p:grpSpPr>
          <a:xfrm>
            <a:off x="4343400" y="4915767"/>
            <a:ext cx="8139279" cy="1321489"/>
            <a:chOff x="5800416" y="2501283"/>
            <a:chExt cx="6624495" cy="1452853"/>
          </a:xfrm>
        </p:grpSpPr>
        <p:sp>
          <p:nvSpPr>
            <p:cNvPr id="30" name="Rectangle: Rounded Corners 29">
              <a:extLst>
                <a:ext uri="{FF2B5EF4-FFF2-40B4-BE49-F238E27FC236}">
                  <a16:creationId xmlns:a16="http://schemas.microsoft.com/office/drawing/2014/main" id="{76A82986-4B96-46BA-A700-463A64D824AC}"/>
                </a:ext>
              </a:extLst>
            </p:cNvPr>
            <p:cNvSpPr/>
            <p:nvPr/>
          </p:nvSpPr>
          <p:spPr>
            <a:xfrm>
              <a:off x="5867400" y="2501283"/>
              <a:ext cx="6557511" cy="1452853"/>
            </a:xfrm>
            <a:prstGeom prst="roundRect">
              <a:avLst/>
            </a:prstGeom>
            <a:solidFill>
              <a:srgbClr val="182A3A"/>
            </a:solidFill>
            <a:ln>
              <a:noFill/>
            </a:ln>
            <a:effectLst>
              <a:outerShdw blurRad="469900" dist="254000" dir="3120000" sx="95000" sy="95000" algn="l" rotWithShape="0">
                <a:schemeClr val="tx1">
                  <a:lumMod val="85000"/>
                  <a:lumOff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Rounded Corners 31">
              <a:extLst>
                <a:ext uri="{FF2B5EF4-FFF2-40B4-BE49-F238E27FC236}">
                  <a16:creationId xmlns:a16="http://schemas.microsoft.com/office/drawing/2014/main" id="{71476D09-8B08-4A9F-8861-9CF9AD46BF63}"/>
                </a:ext>
              </a:extLst>
            </p:cNvPr>
            <p:cNvSpPr/>
            <p:nvPr/>
          </p:nvSpPr>
          <p:spPr>
            <a:xfrm>
              <a:off x="5800416" y="2501283"/>
              <a:ext cx="6624495" cy="1452853"/>
            </a:xfrm>
            <a:prstGeom prst="roundRect">
              <a:avLst/>
            </a:prstGeom>
            <a:solidFill>
              <a:srgbClr val="182A3A"/>
            </a:solidFill>
            <a:ln>
              <a:noFill/>
            </a:ln>
            <a:effectLst>
              <a:outerShdw blurRad="152400" dist="63500" dir="13500000" algn="br" rotWithShape="0">
                <a:srgbClr val="2A4A68"/>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TextBox 32">
            <a:extLst>
              <a:ext uri="{FF2B5EF4-FFF2-40B4-BE49-F238E27FC236}">
                <a16:creationId xmlns:a16="http://schemas.microsoft.com/office/drawing/2014/main" id="{02E9B646-EB3F-4625-91B0-85D383BA409C}"/>
              </a:ext>
            </a:extLst>
          </p:cNvPr>
          <p:cNvSpPr txBox="1"/>
          <p:nvPr/>
        </p:nvSpPr>
        <p:spPr>
          <a:xfrm>
            <a:off x="4648200" y="5161012"/>
            <a:ext cx="6851242" cy="830997"/>
          </a:xfrm>
          <a:prstGeom prst="rect">
            <a:avLst/>
          </a:prstGeom>
          <a:noFill/>
        </p:spPr>
        <p:txBody>
          <a:bodyPr wrap="square" rtlCol="0">
            <a:spAutoFit/>
          </a:bodyPr>
          <a:lstStyle/>
          <a:p>
            <a:r>
              <a:rPr lang="en-US" sz="2400" dirty="0">
                <a:solidFill>
                  <a:schemeClr val="bg1"/>
                </a:solidFill>
                <a:latin typeface="Inter" panose="020B0502030000000004" pitchFamily="34" charset="0"/>
                <a:ea typeface="Inter" panose="020B0502030000000004" pitchFamily="34" charset="0"/>
              </a:rPr>
              <a:t>exploring opportunities for integration with other relevant systems or platforms</a:t>
            </a:r>
          </a:p>
        </p:txBody>
      </p:sp>
    </p:spTree>
    <p:extLst>
      <p:ext uri="{BB962C8B-B14F-4D97-AF65-F5344CB8AC3E}">
        <p14:creationId xmlns:p14="http://schemas.microsoft.com/office/powerpoint/2010/main" val="1002383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FFB340-51F9-4129-B4D1-7A0945EAA508}"/>
              </a:ext>
            </a:extLst>
          </p:cNvPr>
          <p:cNvSpPr/>
          <p:nvPr/>
        </p:nvSpPr>
        <p:spPr>
          <a:xfrm>
            <a:off x="0" y="0"/>
            <a:ext cx="12192000" cy="6858000"/>
          </a:xfrm>
          <a:prstGeom prst="rect">
            <a:avLst/>
          </a:prstGeom>
          <a:gradFill>
            <a:gsLst>
              <a:gs pos="0">
                <a:schemeClr val="accent1">
                  <a:lumMod val="5000"/>
                  <a:lumOff val="95000"/>
                </a:schemeClr>
              </a:gs>
              <a:gs pos="74000">
                <a:srgbClr val="ECF1EC"/>
              </a:gs>
              <a:gs pos="91000">
                <a:srgbClr val="EBEDEE"/>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2A4A68"/>
              </a:solidFill>
              <a:latin typeface="Inter" panose="020B0502030000000004" pitchFamily="34" charset="0"/>
              <a:ea typeface="Inter" panose="020B0502030000000004" pitchFamily="34" charset="0"/>
            </a:endParaRPr>
          </a:p>
        </p:txBody>
      </p:sp>
      <p:sp>
        <p:nvSpPr>
          <p:cNvPr id="3" name="TextBox 2">
            <a:extLst>
              <a:ext uri="{FF2B5EF4-FFF2-40B4-BE49-F238E27FC236}">
                <a16:creationId xmlns:a16="http://schemas.microsoft.com/office/drawing/2014/main" id="{69CAE369-2477-4AE4-BB87-6D72789A1685}"/>
              </a:ext>
            </a:extLst>
          </p:cNvPr>
          <p:cNvSpPr txBox="1"/>
          <p:nvPr/>
        </p:nvSpPr>
        <p:spPr>
          <a:xfrm>
            <a:off x="3505200" y="3810000"/>
            <a:ext cx="5181600" cy="584775"/>
          </a:xfrm>
          <a:prstGeom prst="rect">
            <a:avLst/>
          </a:prstGeom>
          <a:noFill/>
        </p:spPr>
        <p:txBody>
          <a:bodyPr wrap="square" rtlCol="0">
            <a:spAutoFit/>
          </a:bodyPr>
          <a:lstStyle/>
          <a:p>
            <a:pPr algn="ctr"/>
            <a:r>
              <a:rPr lang="en-US" sz="3200" dirty="0">
                <a:solidFill>
                  <a:schemeClr val="bg1">
                    <a:lumMod val="50000"/>
                  </a:schemeClr>
                </a:solidFill>
                <a:latin typeface="Inter" panose="020B0502030000000004" pitchFamily="34" charset="0"/>
                <a:ea typeface="Inter" panose="020B0502030000000004" pitchFamily="34" charset="0"/>
              </a:rPr>
              <a:t>APP DEMONSTRATION</a:t>
            </a:r>
          </a:p>
        </p:txBody>
      </p:sp>
      <p:grpSp>
        <p:nvGrpSpPr>
          <p:cNvPr id="6" name="Group 5">
            <a:extLst>
              <a:ext uri="{FF2B5EF4-FFF2-40B4-BE49-F238E27FC236}">
                <a16:creationId xmlns:a16="http://schemas.microsoft.com/office/drawing/2014/main" id="{4B7CE883-135A-449C-96A0-D61283355B00}"/>
              </a:ext>
            </a:extLst>
          </p:cNvPr>
          <p:cNvGrpSpPr/>
          <p:nvPr/>
        </p:nvGrpSpPr>
        <p:grpSpPr>
          <a:xfrm>
            <a:off x="5329237" y="2094489"/>
            <a:ext cx="1533525" cy="1533525"/>
            <a:chOff x="4838700" y="2171700"/>
            <a:chExt cx="2514600" cy="2514600"/>
          </a:xfrm>
        </p:grpSpPr>
        <p:sp>
          <p:nvSpPr>
            <p:cNvPr id="5" name="Rectangle: Rounded Corners 4">
              <a:extLst>
                <a:ext uri="{FF2B5EF4-FFF2-40B4-BE49-F238E27FC236}">
                  <a16:creationId xmlns:a16="http://schemas.microsoft.com/office/drawing/2014/main" id="{DDAAE857-4D6B-4689-BAF7-317B0B92EB7D}"/>
                </a:ext>
              </a:extLst>
            </p:cNvPr>
            <p:cNvSpPr/>
            <p:nvPr/>
          </p:nvSpPr>
          <p:spPr>
            <a:xfrm>
              <a:off x="4838700" y="2171700"/>
              <a:ext cx="2514600" cy="2514600"/>
            </a:xfrm>
            <a:prstGeom prst="roundRect">
              <a:avLst>
                <a:gd name="adj" fmla="val 23536"/>
              </a:avLst>
            </a:prstGeom>
            <a:solidFill>
              <a:schemeClr val="bg1"/>
            </a:solidFill>
            <a:ln>
              <a:noFill/>
            </a:ln>
            <a:effectLst>
              <a:outerShdw blurRad="127000" dist="38100" dir="2700000" algn="tl" rotWithShape="0">
                <a:schemeClr val="bg1">
                  <a:lumMod val="50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4" name="Picture 3">
              <a:extLst>
                <a:ext uri="{FF2B5EF4-FFF2-40B4-BE49-F238E27FC236}">
                  <a16:creationId xmlns:a16="http://schemas.microsoft.com/office/drawing/2014/main" id="{33E2CADC-CDE6-4095-ACF8-1F79F38F16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286000"/>
              <a:ext cx="2286000" cy="2286000"/>
            </a:xfrm>
            <a:prstGeom prst="rect">
              <a:avLst/>
            </a:prstGeom>
          </p:spPr>
        </p:pic>
      </p:grpSp>
    </p:spTree>
    <p:extLst>
      <p:ext uri="{BB962C8B-B14F-4D97-AF65-F5344CB8AC3E}">
        <p14:creationId xmlns:p14="http://schemas.microsoft.com/office/powerpoint/2010/main" val="2900833121"/>
      </p:ext>
    </p:extLst>
  </p:cSld>
  <p:clrMapOvr>
    <a:masterClrMapping/>
  </p:clrMapOvr>
  <mc:AlternateContent xmlns:mc="http://schemas.openxmlformats.org/markup-compatibility/2006" xmlns:p14="http://schemas.microsoft.com/office/powerpoint/2010/main">
    <mc:Choice Requires="p14">
      <p:transition spd="slow" p14:dur="25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DC4A94E-55E1-439A-94D6-3C16D3B41D8B}"/>
              </a:ext>
            </a:extLst>
          </p:cNvPr>
          <p:cNvPicPr>
            <a:picLocks noChangeAspect="1"/>
          </p:cNvPicPr>
          <p:nvPr/>
        </p:nvPicPr>
        <p:blipFill>
          <a:blip r:embed="rId3"/>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1374DA67-8589-4BB5-A1F3-A50A009F7926}"/>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Blur radius="100"/>
                    </a14:imgEffect>
                    <a14:imgEffect>
                      <a14:saturation sat="33000"/>
                    </a14:imgEffect>
                    <a14:imgEffect>
                      <a14:brightnessContrast contrast="40000"/>
                    </a14:imgEffect>
                  </a14:imgLayer>
                </a14:imgProps>
              </a:ext>
            </a:extLst>
          </a:blip>
          <a:srcRect l="-2967" t="2984" r="91086" b="2540"/>
          <a:stretch/>
        </p:blipFill>
        <p:spPr>
          <a:xfrm>
            <a:off x="-21717000"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grpSp>
        <p:nvGrpSpPr>
          <p:cNvPr id="9" name="Group 8">
            <a:extLst>
              <a:ext uri="{FF2B5EF4-FFF2-40B4-BE49-F238E27FC236}">
                <a16:creationId xmlns:a16="http://schemas.microsoft.com/office/drawing/2014/main" id="{AC25E3DF-EE39-4C90-90F9-929C2522978B}"/>
              </a:ext>
            </a:extLst>
          </p:cNvPr>
          <p:cNvGrpSpPr/>
          <p:nvPr/>
        </p:nvGrpSpPr>
        <p:grpSpPr>
          <a:xfrm>
            <a:off x="-15004644" y="407295"/>
            <a:ext cx="2140549" cy="1954905"/>
            <a:chOff x="2723355" y="1080102"/>
            <a:chExt cx="2572856" cy="629480"/>
          </a:xfrm>
        </p:grpSpPr>
        <p:sp>
          <p:nvSpPr>
            <p:cNvPr id="12" name="Rectangle: Rounded Corners 11">
              <a:extLst>
                <a:ext uri="{FF2B5EF4-FFF2-40B4-BE49-F238E27FC236}">
                  <a16:creationId xmlns:a16="http://schemas.microsoft.com/office/drawing/2014/main" id="{E0D9B8F9-C03F-47AC-9F4F-A03775BFBC1F}"/>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176090DB-9C27-4EF1-BE7F-83352A9AB896}"/>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E72B7DEE-961C-458B-B82E-0D8522709918}"/>
              </a:ext>
            </a:extLst>
          </p:cNvPr>
          <p:cNvSpPr txBox="1"/>
          <p:nvPr/>
        </p:nvSpPr>
        <p:spPr>
          <a:xfrm>
            <a:off x="-21110045" y="863063"/>
            <a:ext cx="633969" cy="5078313"/>
          </a:xfrm>
          <a:prstGeom prst="rect">
            <a:avLst/>
          </a:prstGeom>
          <a:noFill/>
        </p:spPr>
        <p:txBody>
          <a:bodyPr wrap="square" rtlCol="0">
            <a:spAutoFit/>
          </a:bodyPr>
          <a:lstStyle/>
          <a:p>
            <a:r>
              <a:rPr lang="en-MY" sz="3600" b="1" dirty="0">
                <a:solidFill>
                  <a:srgbClr val="4E6674"/>
                </a:solidFill>
                <a:latin typeface="Inter" panose="020B0502030000000004" pitchFamily="34" charset="0"/>
                <a:ea typeface="Inter" panose="020B0502030000000004" pitchFamily="34" charset="0"/>
              </a:rPr>
              <a:t>P</a:t>
            </a:r>
          </a:p>
          <a:p>
            <a:endParaRPr lang="en-MY" sz="3600" b="1" dirty="0">
              <a:solidFill>
                <a:srgbClr val="4E6674"/>
              </a:solidFill>
              <a:latin typeface="Inter" panose="020B0502030000000004" pitchFamily="34" charset="0"/>
              <a:ea typeface="Inter" panose="020B0502030000000004" pitchFamily="34" charset="0"/>
            </a:endParaRPr>
          </a:p>
          <a:p>
            <a:r>
              <a:rPr lang="en-MY" sz="3600" b="1" dirty="0">
                <a:solidFill>
                  <a:srgbClr val="4E6674"/>
                </a:solidFill>
                <a:latin typeface="Inter" panose="020B0502030000000004" pitchFamily="34" charset="0"/>
                <a:ea typeface="Inter" panose="020B0502030000000004" pitchFamily="34" charset="0"/>
              </a:rPr>
              <a:t>L</a:t>
            </a:r>
          </a:p>
          <a:p>
            <a:endParaRPr lang="en-MY" sz="3600" b="1" dirty="0">
              <a:solidFill>
                <a:srgbClr val="4E6674"/>
              </a:solidFill>
              <a:latin typeface="Inter" panose="020B0502030000000004" pitchFamily="34" charset="0"/>
              <a:ea typeface="Inter" panose="020B0502030000000004" pitchFamily="34" charset="0"/>
            </a:endParaRPr>
          </a:p>
          <a:p>
            <a:r>
              <a:rPr lang="en-MY" sz="3600" b="1" dirty="0">
                <a:solidFill>
                  <a:srgbClr val="4E6674"/>
                </a:solidFill>
                <a:latin typeface="Inter" panose="020B0502030000000004" pitchFamily="34" charset="0"/>
                <a:ea typeface="Inter" panose="020B0502030000000004" pitchFamily="34" charset="0"/>
              </a:rPr>
              <a:t>A</a:t>
            </a:r>
          </a:p>
          <a:p>
            <a:endParaRPr lang="en-MY" sz="3600" b="1" dirty="0">
              <a:solidFill>
                <a:srgbClr val="4E6674"/>
              </a:solidFill>
              <a:latin typeface="Inter" panose="020B0502030000000004" pitchFamily="34" charset="0"/>
              <a:ea typeface="Inter" panose="020B0502030000000004" pitchFamily="34" charset="0"/>
            </a:endParaRPr>
          </a:p>
          <a:p>
            <a:r>
              <a:rPr lang="en-MY" sz="3600" b="1" dirty="0">
                <a:solidFill>
                  <a:srgbClr val="4E6674"/>
                </a:solidFill>
                <a:latin typeface="Inter" panose="020B0502030000000004" pitchFamily="34" charset="0"/>
                <a:ea typeface="Inter" panose="020B0502030000000004" pitchFamily="34" charset="0"/>
              </a:rPr>
              <a:t>N</a:t>
            </a:r>
          </a:p>
          <a:p>
            <a:endParaRPr lang="en-MY" sz="3600" b="1" dirty="0">
              <a:solidFill>
                <a:srgbClr val="4E6674"/>
              </a:solidFill>
              <a:latin typeface="Inter" panose="020B0502030000000004" pitchFamily="34" charset="0"/>
              <a:ea typeface="Inter" panose="020B0502030000000004" pitchFamily="34" charset="0"/>
            </a:endParaRPr>
          </a:p>
          <a:p>
            <a:r>
              <a:rPr lang="en-MY" sz="3600" b="1" dirty="0">
                <a:solidFill>
                  <a:srgbClr val="4E6674"/>
                </a:solidFill>
                <a:latin typeface="Inter" panose="020B0502030000000004" pitchFamily="34" charset="0"/>
                <a:ea typeface="Inter" panose="020B0502030000000004" pitchFamily="34" charset="0"/>
              </a:rPr>
              <a:t>T</a:t>
            </a:r>
          </a:p>
        </p:txBody>
      </p:sp>
      <p:grpSp>
        <p:nvGrpSpPr>
          <p:cNvPr id="15" name="Group 14">
            <a:extLst>
              <a:ext uri="{FF2B5EF4-FFF2-40B4-BE49-F238E27FC236}">
                <a16:creationId xmlns:a16="http://schemas.microsoft.com/office/drawing/2014/main" id="{921D26E5-9F0C-4CA2-8CD5-25949D56B994}"/>
              </a:ext>
            </a:extLst>
          </p:cNvPr>
          <p:cNvGrpSpPr/>
          <p:nvPr/>
        </p:nvGrpSpPr>
        <p:grpSpPr>
          <a:xfrm>
            <a:off x="-14854661" y="4255715"/>
            <a:ext cx="1318042" cy="2314793"/>
            <a:chOff x="2723355" y="1080102"/>
            <a:chExt cx="2572856" cy="629480"/>
          </a:xfrm>
        </p:grpSpPr>
        <p:sp>
          <p:nvSpPr>
            <p:cNvPr id="16" name="Rectangle: Rounded Corners 15">
              <a:extLst>
                <a:ext uri="{FF2B5EF4-FFF2-40B4-BE49-F238E27FC236}">
                  <a16:creationId xmlns:a16="http://schemas.microsoft.com/office/drawing/2014/main" id="{5CDFBB97-8252-411A-BE88-848C81F2F79A}"/>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668EE1ED-5B1D-4848-ACEA-17FA5DE1601F}"/>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6D896457-68C6-411A-B88E-763644B1DB39}"/>
              </a:ext>
            </a:extLst>
          </p:cNvPr>
          <p:cNvGrpSpPr/>
          <p:nvPr/>
        </p:nvGrpSpPr>
        <p:grpSpPr>
          <a:xfrm>
            <a:off x="-8555365" y="547557"/>
            <a:ext cx="2011441" cy="1964206"/>
            <a:chOff x="2723355" y="1080102"/>
            <a:chExt cx="2572856" cy="629480"/>
          </a:xfrm>
        </p:grpSpPr>
        <p:sp>
          <p:nvSpPr>
            <p:cNvPr id="19" name="Rectangle: Rounded Corners 18">
              <a:extLst>
                <a:ext uri="{FF2B5EF4-FFF2-40B4-BE49-F238E27FC236}">
                  <a16:creationId xmlns:a16="http://schemas.microsoft.com/office/drawing/2014/main" id="{13ED4A98-EFA7-4B67-BC32-14F4E6F8E36D}"/>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78C0C8E6-1BBF-49CC-A69D-F9BCD8A0F20F}"/>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D0A33E8B-4983-4C81-BFAA-74CCC9986680}"/>
              </a:ext>
            </a:extLst>
          </p:cNvPr>
          <p:cNvGrpSpPr/>
          <p:nvPr/>
        </p:nvGrpSpPr>
        <p:grpSpPr>
          <a:xfrm>
            <a:off x="-15075881" y="2672824"/>
            <a:ext cx="2400897" cy="1295400"/>
            <a:chOff x="2723355" y="1080102"/>
            <a:chExt cx="2572856" cy="629480"/>
          </a:xfrm>
        </p:grpSpPr>
        <p:sp>
          <p:nvSpPr>
            <p:cNvPr id="22" name="Rectangle: Rounded Corners 21">
              <a:extLst>
                <a:ext uri="{FF2B5EF4-FFF2-40B4-BE49-F238E27FC236}">
                  <a16:creationId xmlns:a16="http://schemas.microsoft.com/office/drawing/2014/main" id="{20092BFC-9C53-40DC-A975-8A9B4D98B40D}"/>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Rounded Corners 22">
              <a:extLst>
                <a:ext uri="{FF2B5EF4-FFF2-40B4-BE49-F238E27FC236}">
                  <a16:creationId xmlns:a16="http://schemas.microsoft.com/office/drawing/2014/main" id="{ACF52D59-DC74-4F87-9A1A-4FB0CDC0FDCC}"/>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a16="http://schemas.microsoft.com/office/drawing/2014/main" id="{EE121940-617A-4A2D-8BD6-ABC8C8211CB0}"/>
              </a:ext>
            </a:extLst>
          </p:cNvPr>
          <p:cNvGrpSpPr/>
          <p:nvPr/>
        </p:nvGrpSpPr>
        <p:grpSpPr>
          <a:xfrm>
            <a:off x="-9196544" y="4565081"/>
            <a:ext cx="2572828" cy="1854454"/>
            <a:chOff x="2723355" y="1080102"/>
            <a:chExt cx="2572856" cy="629480"/>
          </a:xfrm>
        </p:grpSpPr>
        <p:sp>
          <p:nvSpPr>
            <p:cNvPr id="25" name="Rectangle: Rounded Corners 24">
              <a:extLst>
                <a:ext uri="{FF2B5EF4-FFF2-40B4-BE49-F238E27FC236}">
                  <a16:creationId xmlns:a16="http://schemas.microsoft.com/office/drawing/2014/main" id="{17A9A854-85F0-4393-8DDC-1E576542BEEE}"/>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E56BE7CC-3612-4E53-8197-7B1F700DCFF8}"/>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92485B87-C103-42F5-AB53-916754238EC4}"/>
              </a:ext>
            </a:extLst>
          </p:cNvPr>
          <p:cNvGrpSpPr/>
          <p:nvPr/>
        </p:nvGrpSpPr>
        <p:grpSpPr>
          <a:xfrm>
            <a:off x="-3493971" y="3429833"/>
            <a:ext cx="2096710" cy="2650600"/>
            <a:chOff x="2723355" y="1080102"/>
            <a:chExt cx="2572856" cy="629480"/>
          </a:xfrm>
        </p:grpSpPr>
        <p:sp>
          <p:nvSpPr>
            <p:cNvPr id="28" name="Rectangle: Rounded Corners 27">
              <a:extLst>
                <a:ext uri="{FF2B5EF4-FFF2-40B4-BE49-F238E27FC236}">
                  <a16:creationId xmlns:a16="http://schemas.microsoft.com/office/drawing/2014/main" id="{06102F56-72F2-4B23-9628-A9BCC613C693}"/>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a16="http://schemas.microsoft.com/office/drawing/2014/main" id="{21B3AB14-0FB9-45F4-B7A2-94A320AA6A71}"/>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30" name="3D Model 29" descr="Small Spiky Shore Plant">
                <a:extLst>
                  <a:ext uri="{FF2B5EF4-FFF2-40B4-BE49-F238E27FC236}">
                    <a16:creationId xmlns:a16="http://schemas.microsoft.com/office/drawing/2014/main" id="{58E466B3-BFA9-423D-9F34-941EF1055C67}"/>
                  </a:ext>
                </a:extLst>
              </p:cNvPr>
              <p:cNvGraphicFramePr>
                <a:graphicFrameLocks noChangeAspect="1"/>
              </p:cNvGraphicFramePr>
              <p:nvPr>
                <p:extLst>
                  <p:ext uri="{D42A27DB-BD31-4B8C-83A1-F6EECF244321}">
                    <p14:modId xmlns:p14="http://schemas.microsoft.com/office/powerpoint/2010/main" val="1564937451"/>
                  </p:ext>
                </p:extLst>
              </p:nvPr>
            </p:nvGraphicFramePr>
            <p:xfrm>
              <a:off x="-14690520" y="511341"/>
              <a:ext cx="1512302" cy="1740574"/>
            </p:xfrm>
            <a:graphic>
              <a:graphicData uri="http://schemas.microsoft.com/office/drawing/2017/model3d">
                <am3d:model3d r:embed="rId6">
                  <am3d:spPr>
                    <a:xfrm>
                      <a:off x="0" y="0"/>
                      <a:ext cx="1512302" cy="1740574"/>
                    </a:xfrm>
                    <a:prstGeom prst="rect">
                      <a:avLst/>
                    </a:prstGeom>
                  </am3d:spPr>
                  <am3d:camera>
                    <am3d:pos x="0" y="0" z="76574432"/>
                    <am3d:up dx="0" dy="36000000" dz="0"/>
                    <am3d:lookAt x="0" y="0" z="0"/>
                    <am3d:perspective fov="2700000"/>
                  </am3d:camera>
                  <am3d:trans>
                    <am3d:meterPerModelUnit n="11440" d="1000000"/>
                    <am3d:preTrans dx="-4016188" dy="-15661313" dz="-53062"/>
                    <am3d:scale>
                      <am3d:sx n="1000000" d="1000000"/>
                      <am3d:sy n="1000000" d="1000000"/>
                      <am3d:sz n="1000000" d="1000000"/>
                    </am3d:scale>
                    <am3d:rot ax="10159731" ay="-3350355" az="-10268272"/>
                    <am3d:postTrans dx="0" dy="0" dz="0"/>
                  </am3d:trans>
                  <am3d:raster rName="Office3DRenderer" rVer="16.0.8326">
                    <am3d:blip r:embed="rId7"/>
                  </am3d:raster>
                  <am3d:objViewport viewportSz="307216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Small Spiky Shore Plant">
                <a:extLst>
                  <a:ext uri="{FF2B5EF4-FFF2-40B4-BE49-F238E27FC236}">
                    <a16:creationId xmlns:a16="http://schemas.microsoft.com/office/drawing/2014/main" id="{58E466B3-BFA9-423D-9F34-941EF1055C67}"/>
                  </a:ext>
                </a:extLst>
              </p:cNvPr>
              <p:cNvPicPr>
                <a:picLocks noGrp="1" noRot="1" noChangeAspect="1" noMove="1" noResize="1" noEditPoints="1" noAdjustHandles="1" noChangeArrowheads="1" noChangeShapeType="1" noCrop="1"/>
              </p:cNvPicPr>
              <p:nvPr/>
            </p:nvPicPr>
            <p:blipFill>
              <a:blip r:embed="rId7"/>
              <a:stretch>
                <a:fillRect/>
              </a:stretch>
            </p:blipFill>
            <p:spPr>
              <a:xfrm>
                <a:off x="-14690520" y="511341"/>
                <a:ext cx="1512302" cy="174057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Medium Plant 03">
                <a:extLst>
                  <a:ext uri="{FF2B5EF4-FFF2-40B4-BE49-F238E27FC236}">
                    <a16:creationId xmlns:a16="http://schemas.microsoft.com/office/drawing/2014/main" id="{626308CA-7E7A-4BB2-95CB-E2F4A643B159}"/>
                  </a:ext>
                </a:extLst>
              </p:cNvPr>
              <p:cNvGraphicFramePr>
                <a:graphicFrameLocks noChangeAspect="1"/>
              </p:cNvGraphicFramePr>
              <p:nvPr>
                <p:extLst>
                  <p:ext uri="{D42A27DB-BD31-4B8C-83A1-F6EECF244321}">
                    <p14:modId xmlns:p14="http://schemas.microsoft.com/office/powerpoint/2010/main" val="2866281451"/>
                  </p:ext>
                </p:extLst>
              </p:nvPr>
            </p:nvGraphicFramePr>
            <p:xfrm>
              <a:off x="-15005609" y="2511763"/>
              <a:ext cx="2216135" cy="1474254"/>
            </p:xfrm>
            <a:graphic>
              <a:graphicData uri="http://schemas.microsoft.com/office/drawing/2017/model3d">
                <am3d:model3d r:embed="rId8">
                  <am3d:spPr>
                    <a:xfrm>
                      <a:off x="0" y="0"/>
                      <a:ext cx="2216135" cy="1474254"/>
                    </a:xfrm>
                    <a:prstGeom prst="rect">
                      <a:avLst/>
                    </a:prstGeom>
                  </am3d:spPr>
                  <am3d:camera>
                    <am3d:pos x="0" y="0" z="67285152"/>
                    <am3d:up dx="0" dy="36000000" dz="0"/>
                    <am3d:lookAt x="0" y="0" z="0"/>
                    <am3d:perspective fov="2700000"/>
                  </am3d:camera>
                  <am3d:trans>
                    <am3d:meterPerModelUnit n="5167" d="1000000"/>
                    <am3d:preTrans dx="-1284898" dy="-5615945" dz="2276668"/>
                    <am3d:scale>
                      <am3d:sx n="1000000" d="1000000"/>
                      <am3d:sy n="1000000" d="1000000"/>
                      <am3d:sz n="1000000" d="1000000"/>
                    </am3d:scale>
                    <am3d:rot ax="3028809" ay="-2844918" az="-2505031"/>
                    <am3d:postTrans dx="0" dy="0" dz="0"/>
                  </am3d:trans>
                  <am3d:raster rName="Office3DRenderer" rVer="16.0.8326">
                    <am3d:blip r:embed="rId9"/>
                  </am3d:raster>
                  <am3d:objViewport viewportSz="30721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Medium Plant 03">
                <a:extLst>
                  <a:ext uri="{FF2B5EF4-FFF2-40B4-BE49-F238E27FC236}">
                    <a16:creationId xmlns:a16="http://schemas.microsoft.com/office/drawing/2014/main" id="{626308CA-7E7A-4BB2-95CB-E2F4A643B159}"/>
                  </a:ext>
                </a:extLst>
              </p:cNvPr>
              <p:cNvPicPr>
                <a:picLocks noGrp="1" noRot="1" noChangeAspect="1" noMove="1" noResize="1" noEditPoints="1" noAdjustHandles="1" noChangeArrowheads="1" noChangeShapeType="1" noCrop="1"/>
              </p:cNvPicPr>
              <p:nvPr/>
            </p:nvPicPr>
            <p:blipFill>
              <a:blip r:embed="rId9"/>
              <a:stretch>
                <a:fillRect/>
              </a:stretch>
            </p:blipFill>
            <p:spPr>
              <a:xfrm>
                <a:off x="-15005609" y="2511763"/>
                <a:ext cx="2216135" cy="14742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Desk Plant">
                <a:extLst>
                  <a:ext uri="{FF2B5EF4-FFF2-40B4-BE49-F238E27FC236}">
                    <a16:creationId xmlns:a16="http://schemas.microsoft.com/office/drawing/2014/main" id="{EE5A5612-5AC5-4B3B-BC02-9EDE418F7AFF}"/>
                  </a:ext>
                </a:extLst>
              </p:cNvPr>
              <p:cNvGraphicFramePr>
                <a:graphicFrameLocks noChangeAspect="1"/>
              </p:cNvGraphicFramePr>
              <p:nvPr>
                <p:extLst>
                  <p:ext uri="{D42A27DB-BD31-4B8C-83A1-F6EECF244321}">
                    <p14:modId xmlns:p14="http://schemas.microsoft.com/office/powerpoint/2010/main" val="2105450023"/>
                  </p:ext>
                </p:extLst>
              </p:nvPr>
            </p:nvGraphicFramePr>
            <p:xfrm>
              <a:off x="-14703449" y="4123534"/>
              <a:ext cx="1015620" cy="2421411"/>
            </p:xfrm>
            <a:graphic>
              <a:graphicData uri="http://schemas.microsoft.com/office/drawing/2017/model3d">
                <am3d:model3d r:embed="rId10">
                  <am3d:spPr>
                    <a:xfrm>
                      <a:off x="0" y="0"/>
                      <a:ext cx="1015620" cy="2421411"/>
                    </a:xfrm>
                    <a:prstGeom prst="rect">
                      <a:avLst/>
                    </a:prstGeom>
                  </am3d:spPr>
                  <am3d:camera>
                    <am3d:pos x="0" y="0" z="56062271"/>
                    <am3d:up dx="0" dy="36000000" dz="0"/>
                    <am3d:lookAt x="0" y="0" z="0"/>
                    <am3d:perspective fov="2700000"/>
                  </am3d:camera>
                  <am3d:trans>
                    <am3d:meterPerModelUnit n="6771118" d="1000000"/>
                    <am3d:preTrans dx="-1718599" dy="-18000000" dz="3561904"/>
                    <am3d:scale>
                      <am3d:sx n="1000000" d="1000000"/>
                      <am3d:sy n="1000000" d="1000000"/>
                      <am3d:sz n="1000000" d="1000000"/>
                    </am3d:scale>
                    <am3d:rot ax="-10799999" ay="-757855" az="-10799999"/>
                    <am3d:postTrans dx="0" dy="0" dz="0"/>
                  </am3d:trans>
                  <am3d:raster rName="Office3DRenderer" rVer="16.0.8326">
                    <am3d:blip r:embed="rId11"/>
                  </am3d:raster>
                  <am3d:objViewport viewportSz="2587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Desk Plant">
                <a:extLst>
                  <a:ext uri="{FF2B5EF4-FFF2-40B4-BE49-F238E27FC236}">
                    <a16:creationId xmlns:a16="http://schemas.microsoft.com/office/drawing/2014/main" id="{EE5A5612-5AC5-4B3B-BC02-9EDE418F7AFF}"/>
                  </a:ext>
                </a:extLst>
              </p:cNvPr>
              <p:cNvPicPr>
                <a:picLocks noGrp="1" noRot="1" noChangeAspect="1" noMove="1" noResize="1" noEditPoints="1" noAdjustHandles="1" noChangeArrowheads="1" noChangeShapeType="1" noCrop="1"/>
              </p:cNvPicPr>
              <p:nvPr/>
            </p:nvPicPr>
            <p:blipFill>
              <a:blip r:embed="rId11"/>
              <a:stretch>
                <a:fillRect/>
              </a:stretch>
            </p:blipFill>
            <p:spPr>
              <a:xfrm>
                <a:off x="-14703449" y="4123534"/>
                <a:ext cx="1015620" cy="24214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3" name="3D Model 32" descr="Office Plant">
                <a:extLst>
                  <a:ext uri="{FF2B5EF4-FFF2-40B4-BE49-F238E27FC236}">
                    <a16:creationId xmlns:a16="http://schemas.microsoft.com/office/drawing/2014/main" id="{8CCA57EC-0CA7-4B45-A38C-D3520407F287}"/>
                  </a:ext>
                </a:extLst>
              </p:cNvPr>
              <p:cNvGraphicFramePr>
                <a:graphicFrameLocks noChangeAspect="1"/>
              </p:cNvGraphicFramePr>
              <p:nvPr>
                <p:extLst>
                  <p:ext uri="{D42A27DB-BD31-4B8C-83A1-F6EECF244321}">
                    <p14:modId xmlns:p14="http://schemas.microsoft.com/office/powerpoint/2010/main" val="1529079253"/>
                  </p:ext>
                </p:extLst>
              </p:nvPr>
            </p:nvGraphicFramePr>
            <p:xfrm>
              <a:off x="-8352600" y="641181"/>
              <a:ext cx="1605911" cy="1776955"/>
            </p:xfrm>
            <a:graphic>
              <a:graphicData uri="http://schemas.microsoft.com/office/drawing/2017/model3d">
                <am3d:model3d r:embed="rId12">
                  <am3d:spPr>
                    <a:xfrm>
                      <a:off x="0" y="0"/>
                      <a:ext cx="1605911" cy="1776955"/>
                    </a:xfrm>
                    <a:prstGeom prst="rect">
                      <a:avLst/>
                    </a:prstGeom>
                  </am3d:spPr>
                  <am3d:camera>
                    <am3d:pos x="0" y="0" z="71653012"/>
                    <am3d:up dx="0" dy="36000000" dz="0"/>
                    <am3d:lookAt x="0" y="0" z="0"/>
                    <am3d:perspective fov="2700000"/>
                  </am3d:camera>
                  <am3d:trans>
                    <am3d:meterPerModelUnit n="1491457" d="1000000"/>
                    <am3d:preTrans dx="-996304" dy="-18012638" dz="-3026785"/>
                    <am3d:scale>
                      <am3d:sx n="1000000" d="1000000"/>
                      <am3d:sy n="1000000" d="1000000"/>
                      <am3d:sz n="1000000" d="1000000"/>
                    </am3d:scale>
                    <am3d:rot ax="1730526" ay="-906338" az="-490026"/>
                    <am3d:postTrans dx="0" dy="0" dz="0"/>
                  </am3d:trans>
                  <am3d:raster rName="Office3DRenderer" rVer="16.0.8326">
                    <am3d:blip r:embed="rId13"/>
                  </am3d:raster>
                  <am3d:objViewport viewportSz="28222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3" name="3D Model 32" descr="Office Plant">
                <a:extLst>
                  <a:ext uri="{FF2B5EF4-FFF2-40B4-BE49-F238E27FC236}">
                    <a16:creationId xmlns:a16="http://schemas.microsoft.com/office/drawing/2014/main" id="{8CCA57EC-0CA7-4B45-A38C-D3520407F287}"/>
                  </a:ext>
                </a:extLst>
              </p:cNvPr>
              <p:cNvPicPr>
                <a:picLocks noGrp="1" noRot="1" noChangeAspect="1" noMove="1" noResize="1" noEditPoints="1" noAdjustHandles="1" noChangeArrowheads="1" noChangeShapeType="1" noCrop="1"/>
              </p:cNvPicPr>
              <p:nvPr/>
            </p:nvPicPr>
            <p:blipFill>
              <a:blip r:embed="rId13"/>
              <a:stretch>
                <a:fillRect/>
              </a:stretch>
            </p:blipFill>
            <p:spPr>
              <a:xfrm>
                <a:off x="-8352600" y="641181"/>
                <a:ext cx="1605911" cy="177695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4" name="3D Model 33" descr="Medium Plant 02">
                <a:extLst>
                  <a:ext uri="{FF2B5EF4-FFF2-40B4-BE49-F238E27FC236}">
                    <a16:creationId xmlns:a16="http://schemas.microsoft.com/office/drawing/2014/main" id="{EC6D3D0C-07F1-45B7-BFE5-DB9AE35C57C1}"/>
                  </a:ext>
                </a:extLst>
              </p:cNvPr>
              <p:cNvGraphicFramePr>
                <a:graphicFrameLocks noChangeAspect="1"/>
              </p:cNvGraphicFramePr>
              <p:nvPr>
                <p:extLst>
                  <p:ext uri="{D42A27DB-BD31-4B8C-83A1-F6EECF244321}">
                    <p14:modId xmlns:p14="http://schemas.microsoft.com/office/powerpoint/2010/main" val="2333596612"/>
                  </p:ext>
                </p:extLst>
              </p:nvPr>
            </p:nvGraphicFramePr>
            <p:xfrm>
              <a:off x="-9046570" y="4764795"/>
              <a:ext cx="2272880" cy="1455024"/>
            </p:xfrm>
            <a:graphic>
              <a:graphicData uri="http://schemas.microsoft.com/office/drawing/2017/model3d">
                <am3d:model3d r:embed="rId14">
                  <am3d:spPr>
                    <a:xfrm>
                      <a:off x="0" y="0"/>
                      <a:ext cx="2272880" cy="1455024"/>
                    </a:xfrm>
                    <a:prstGeom prst="rect">
                      <a:avLst/>
                    </a:prstGeom>
                  </am3d:spPr>
                  <am3d:camera>
                    <am3d:pos x="0" y="0" z="71164322"/>
                    <am3d:up dx="0" dy="36000000" dz="0"/>
                    <am3d:lookAt x="0" y="0" z="0"/>
                    <am3d:perspective fov="2700000"/>
                  </am3d:camera>
                  <am3d:trans>
                    <am3d:meterPerModelUnit n="5673" d="1000000"/>
                    <am3d:preTrans dx="1422770" dy="-8361968" dz="-833997"/>
                    <am3d:scale>
                      <am3d:sx n="1000000" d="1000000"/>
                      <am3d:sy n="1000000" d="1000000"/>
                      <am3d:sz n="1000000" d="1000000"/>
                    </am3d:scale>
                    <am3d:rot ax="8773273" ay="-3835863" az="-8940016"/>
                    <am3d:postTrans dx="0" dy="0" dz="0"/>
                  </am3d:trans>
                  <am3d:raster rName="Office3DRenderer" rVer="16.0.8326">
                    <am3d:blip r:embed="rId15"/>
                  </am3d:raster>
                  <am3d:objViewport viewportSz="329995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4" name="3D Model 33" descr="Medium Plant 02">
                <a:extLst>
                  <a:ext uri="{FF2B5EF4-FFF2-40B4-BE49-F238E27FC236}">
                    <a16:creationId xmlns:a16="http://schemas.microsoft.com/office/drawing/2014/main" id="{EC6D3D0C-07F1-45B7-BFE5-DB9AE35C57C1}"/>
                  </a:ext>
                </a:extLst>
              </p:cNvPr>
              <p:cNvPicPr>
                <a:picLocks noGrp="1" noRot="1" noChangeAspect="1" noMove="1" noResize="1" noEditPoints="1" noAdjustHandles="1" noChangeArrowheads="1" noChangeShapeType="1" noCrop="1"/>
              </p:cNvPicPr>
              <p:nvPr/>
            </p:nvPicPr>
            <p:blipFill>
              <a:blip r:embed="rId15"/>
              <a:stretch>
                <a:fillRect/>
              </a:stretch>
            </p:blipFill>
            <p:spPr>
              <a:xfrm>
                <a:off x="-9046570" y="4764795"/>
                <a:ext cx="2272880" cy="1455024"/>
              </a:xfrm>
              <a:prstGeom prst="rect">
                <a:avLst/>
              </a:prstGeom>
            </p:spPr>
          </p:pic>
        </mc:Fallback>
      </mc:AlternateContent>
      <p:grpSp>
        <p:nvGrpSpPr>
          <p:cNvPr id="35" name="Group 34">
            <a:extLst>
              <a:ext uri="{FF2B5EF4-FFF2-40B4-BE49-F238E27FC236}">
                <a16:creationId xmlns:a16="http://schemas.microsoft.com/office/drawing/2014/main" id="{5AFA7D5F-486D-449A-9A3B-356C4E7038A9}"/>
              </a:ext>
            </a:extLst>
          </p:cNvPr>
          <p:cNvGrpSpPr/>
          <p:nvPr/>
        </p:nvGrpSpPr>
        <p:grpSpPr>
          <a:xfrm>
            <a:off x="-8377416" y="2788857"/>
            <a:ext cx="1952040" cy="1452853"/>
            <a:chOff x="2723355" y="1080102"/>
            <a:chExt cx="2572856" cy="629480"/>
          </a:xfrm>
        </p:grpSpPr>
        <p:sp>
          <p:nvSpPr>
            <p:cNvPr id="36" name="Rectangle: Rounded Corners 35">
              <a:extLst>
                <a:ext uri="{FF2B5EF4-FFF2-40B4-BE49-F238E27FC236}">
                  <a16:creationId xmlns:a16="http://schemas.microsoft.com/office/drawing/2014/main" id="{98BB4089-913F-473C-BBE5-79ACE030FE09}"/>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65E76436-0A67-4305-95FD-777823AECAAD}"/>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38" name="3D Model 37" descr="Plant Small">
                <a:extLst>
                  <a:ext uri="{FF2B5EF4-FFF2-40B4-BE49-F238E27FC236}">
                    <a16:creationId xmlns:a16="http://schemas.microsoft.com/office/drawing/2014/main" id="{68FBA32C-8708-418A-B907-0470DF7204C0}"/>
                  </a:ext>
                </a:extLst>
              </p:cNvPr>
              <p:cNvGraphicFramePr>
                <a:graphicFrameLocks noChangeAspect="1"/>
              </p:cNvGraphicFramePr>
              <p:nvPr>
                <p:extLst>
                  <p:ext uri="{D42A27DB-BD31-4B8C-83A1-F6EECF244321}">
                    <p14:modId xmlns:p14="http://schemas.microsoft.com/office/powerpoint/2010/main" val="2647925241"/>
                  </p:ext>
                </p:extLst>
              </p:nvPr>
            </p:nvGraphicFramePr>
            <p:xfrm>
              <a:off x="-8388509" y="2871103"/>
              <a:ext cx="1863452" cy="1273993"/>
            </p:xfrm>
            <a:graphic>
              <a:graphicData uri="http://schemas.microsoft.com/office/drawing/2017/model3d">
                <am3d:model3d r:embed="rId16">
                  <am3d:spPr>
                    <a:xfrm>
                      <a:off x="0" y="0"/>
                      <a:ext cx="1863452" cy="1273993"/>
                    </a:xfrm>
                    <a:prstGeom prst="rect">
                      <a:avLst/>
                    </a:prstGeom>
                  </am3d:spPr>
                  <am3d:camera>
                    <am3d:pos x="0" y="0" z="67407568"/>
                    <am3d:up dx="0" dy="36000000" dz="0"/>
                    <am3d:lookAt x="0" y="0" z="0"/>
                    <am3d:perspective fov="2700000"/>
                  </am3d:camera>
                  <am3d:trans>
                    <am3d:meterPerModelUnit n="5949445" d="1000000"/>
                    <am3d:preTrans dx="-1294954" dy="-8927504" dz="-2105458"/>
                    <am3d:scale>
                      <am3d:sx n="1000000" d="1000000"/>
                      <am3d:sy n="1000000" d="1000000"/>
                      <am3d:sz n="1000000" d="1000000"/>
                    </am3d:scale>
                    <am3d:rot ax="1986243" ay="2568098" az="1433611"/>
                    <am3d:postTrans dx="0" dy="0" dz="0"/>
                  </am3d:trans>
                  <am3d:raster rName="Office3DRenderer" rVer="16.0.8326">
                    <am3d:blip r:embed="rId17"/>
                  </am3d:raster>
                  <am3d:objViewport viewportSz="268108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8" name="3D Model 37" descr="Plant Small">
                <a:extLst>
                  <a:ext uri="{FF2B5EF4-FFF2-40B4-BE49-F238E27FC236}">
                    <a16:creationId xmlns:a16="http://schemas.microsoft.com/office/drawing/2014/main" id="{68FBA32C-8708-418A-B907-0470DF7204C0}"/>
                  </a:ext>
                </a:extLst>
              </p:cNvPr>
              <p:cNvPicPr>
                <a:picLocks noGrp="1" noRot="1" noChangeAspect="1" noMove="1" noResize="1" noEditPoints="1" noAdjustHandles="1" noChangeArrowheads="1" noChangeShapeType="1" noCrop="1"/>
              </p:cNvPicPr>
              <p:nvPr/>
            </p:nvPicPr>
            <p:blipFill>
              <a:blip r:embed="rId17"/>
              <a:stretch>
                <a:fillRect/>
              </a:stretch>
            </p:blipFill>
            <p:spPr>
              <a:xfrm>
                <a:off x="-8388509" y="2871103"/>
                <a:ext cx="1863452" cy="12739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9" name="3D Model 38" descr="Floor Plant">
                <a:extLst>
                  <a:ext uri="{FF2B5EF4-FFF2-40B4-BE49-F238E27FC236}">
                    <a16:creationId xmlns:a16="http://schemas.microsoft.com/office/drawing/2014/main" id="{6E7B17E7-237E-4CE4-BDB0-F9BDA09828C8}"/>
                  </a:ext>
                </a:extLst>
              </p:cNvPr>
              <p:cNvGraphicFramePr>
                <a:graphicFrameLocks noChangeAspect="1"/>
              </p:cNvGraphicFramePr>
              <p:nvPr>
                <p:extLst>
                  <p:ext uri="{D42A27DB-BD31-4B8C-83A1-F6EECF244321}">
                    <p14:modId xmlns:p14="http://schemas.microsoft.com/office/powerpoint/2010/main" val="546458560"/>
                  </p:ext>
                </p:extLst>
              </p:nvPr>
            </p:nvGraphicFramePr>
            <p:xfrm>
              <a:off x="-3317592" y="3801084"/>
              <a:ext cx="1815878" cy="2158137"/>
            </p:xfrm>
            <a:graphic>
              <a:graphicData uri="http://schemas.microsoft.com/office/drawing/2017/model3d">
                <am3d:model3d r:embed="rId18">
                  <am3d:spPr>
                    <a:xfrm>
                      <a:off x="0" y="0"/>
                      <a:ext cx="1815878" cy="2158137"/>
                    </a:xfrm>
                    <a:prstGeom prst="rect">
                      <a:avLst/>
                    </a:prstGeom>
                  </am3d:spPr>
                  <am3d:camera>
                    <am3d:pos x="0" y="0" z="72423471"/>
                    <am3d:up dx="0" dy="36000000" dz="0"/>
                    <am3d:lookAt x="0" y="0" z="0"/>
                    <am3d:perspective fov="2700000"/>
                  </am3d:camera>
                  <am3d:trans>
                    <am3d:meterPerModelUnit n="6074779" d="1000000"/>
                    <am3d:preTrans dx="-2117975" dy="-18000000" dz="924048"/>
                    <am3d:scale>
                      <am3d:sx n="1000000" d="1000000"/>
                      <am3d:sy n="1000000" d="1000000"/>
                      <am3d:sz n="1000000" d="1000000"/>
                    </am3d:scale>
                    <am3d:rot ax="5379699" ay="-4970662" az="-5379546"/>
                    <am3d:postTrans dx="0" dy="0" dz="0"/>
                  </am3d:trans>
                  <am3d:raster rName="Office3DRenderer" rVer="16.0.8326">
                    <am3d:blip r:embed="rId19"/>
                  </am3d:raster>
                  <am3d:objViewport viewportSz="32609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9" name="3D Model 38" descr="Floor Plant">
                <a:extLst>
                  <a:ext uri="{FF2B5EF4-FFF2-40B4-BE49-F238E27FC236}">
                    <a16:creationId xmlns:a16="http://schemas.microsoft.com/office/drawing/2014/main" id="{6E7B17E7-237E-4CE4-BDB0-F9BDA09828C8}"/>
                  </a:ext>
                </a:extLst>
              </p:cNvPr>
              <p:cNvPicPr>
                <a:picLocks noGrp="1" noRot="1" noChangeAspect="1" noMove="1" noResize="1" noEditPoints="1" noAdjustHandles="1" noChangeArrowheads="1" noChangeShapeType="1" noCrop="1"/>
              </p:cNvPicPr>
              <p:nvPr/>
            </p:nvPicPr>
            <p:blipFill>
              <a:blip r:embed="rId19"/>
              <a:stretch>
                <a:fillRect/>
              </a:stretch>
            </p:blipFill>
            <p:spPr>
              <a:xfrm>
                <a:off x="-3317592" y="3801084"/>
                <a:ext cx="1815878" cy="2158137"/>
              </a:xfrm>
              <a:prstGeom prst="rect">
                <a:avLst/>
              </a:prstGeom>
            </p:spPr>
          </p:pic>
        </mc:Fallback>
      </mc:AlternateContent>
      <p:grpSp>
        <p:nvGrpSpPr>
          <p:cNvPr id="40" name="Group 39">
            <a:extLst>
              <a:ext uri="{FF2B5EF4-FFF2-40B4-BE49-F238E27FC236}">
                <a16:creationId xmlns:a16="http://schemas.microsoft.com/office/drawing/2014/main" id="{D220C6E1-9B32-4114-A092-484E12640F26}"/>
              </a:ext>
            </a:extLst>
          </p:cNvPr>
          <p:cNvGrpSpPr/>
          <p:nvPr/>
        </p:nvGrpSpPr>
        <p:grpSpPr>
          <a:xfrm>
            <a:off x="-3492720" y="389617"/>
            <a:ext cx="2096709" cy="2650600"/>
            <a:chOff x="2723355" y="1080102"/>
            <a:chExt cx="2572856" cy="629480"/>
          </a:xfrm>
        </p:grpSpPr>
        <p:sp>
          <p:nvSpPr>
            <p:cNvPr id="41" name="Rectangle: Rounded Corners 40">
              <a:extLst>
                <a:ext uri="{FF2B5EF4-FFF2-40B4-BE49-F238E27FC236}">
                  <a16:creationId xmlns:a16="http://schemas.microsoft.com/office/drawing/2014/main" id="{7957BF80-493B-4405-9E53-7B846D577184}"/>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E70D0133-E7C8-4D34-BBDD-992B212B91FA}"/>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43" name="3D Model 42" descr="Large Desert Plant 02">
                <a:extLst>
                  <a:ext uri="{FF2B5EF4-FFF2-40B4-BE49-F238E27FC236}">
                    <a16:creationId xmlns:a16="http://schemas.microsoft.com/office/drawing/2014/main" id="{07FEFBFB-F6CE-4D98-B879-C09B162D4637}"/>
                  </a:ext>
                </a:extLst>
              </p:cNvPr>
              <p:cNvGraphicFramePr>
                <a:graphicFrameLocks noChangeAspect="1"/>
              </p:cNvGraphicFramePr>
              <p:nvPr>
                <p:extLst>
                  <p:ext uri="{D42A27DB-BD31-4B8C-83A1-F6EECF244321}">
                    <p14:modId xmlns:p14="http://schemas.microsoft.com/office/powerpoint/2010/main" val="19744907"/>
                  </p:ext>
                </p:extLst>
              </p:nvPr>
            </p:nvGraphicFramePr>
            <p:xfrm>
              <a:off x="-3099925" y="513848"/>
              <a:ext cx="1311120" cy="2318212"/>
            </p:xfrm>
            <a:graphic>
              <a:graphicData uri="http://schemas.microsoft.com/office/drawing/2017/model3d">
                <am3d:model3d r:embed="rId20">
                  <am3d:spPr>
                    <a:xfrm>
                      <a:off x="0" y="0"/>
                      <a:ext cx="1311120" cy="2318212"/>
                    </a:xfrm>
                    <a:prstGeom prst="rect">
                      <a:avLst/>
                    </a:prstGeom>
                  </am3d:spPr>
                  <am3d:camera>
                    <am3d:pos x="0" y="0" z="57997886"/>
                    <am3d:up dx="0" dy="36000000" dz="0"/>
                    <am3d:lookAt x="0" y="0" z="0"/>
                    <am3d:perspective fov="2700000"/>
                  </am3d:camera>
                  <am3d:trans>
                    <am3d:meterPerModelUnit n="3125" d="1000000"/>
                    <am3d:preTrans dx="-514279" dy="-17699371" dz="-576847"/>
                    <am3d:scale>
                      <am3d:sx n="1000000" d="1000000"/>
                      <am3d:sy n="1000000" d="1000000"/>
                      <am3d:sz n="1000000" d="1000000"/>
                    </am3d:scale>
                    <am3d:rot ax="10454473" ay="-639511" az="-10735879"/>
                    <am3d:postTrans dx="0" dy="0" dz="0"/>
                  </am3d:trans>
                  <am3d:raster rName="Office3DRenderer" rVer="16.0.8326">
                    <am3d:blip r:embed="rId21"/>
                  </am3d:raster>
                  <am3d:objViewport viewportSz="2945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3" name="3D Model 42" descr="Large Desert Plant 02">
                <a:extLst>
                  <a:ext uri="{FF2B5EF4-FFF2-40B4-BE49-F238E27FC236}">
                    <a16:creationId xmlns:a16="http://schemas.microsoft.com/office/drawing/2014/main" id="{07FEFBFB-F6CE-4D98-B879-C09B162D4637}"/>
                  </a:ext>
                </a:extLst>
              </p:cNvPr>
              <p:cNvPicPr>
                <a:picLocks noGrp="1" noRot="1" noChangeAspect="1" noMove="1" noResize="1" noEditPoints="1" noAdjustHandles="1" noChangeArrowheads="1" noChangeShapeType="1" noCrop="1"/>
              </p:cNvPicPr>
              <p:nvPr/>
            </p:nvPicPr>
            <p:blipFill>
              <a:blip r:embed="rId21"/>
              <a:stretch>
                <a:fillRect/>
              </a:stretch>
            </p:blipFill>
            <p:spPr>
              <a:xfrm>
                <a:off x="-3099925" y="513848"/>
                <a:ext cx="1311120" cy="2318212"/>
              </a:xfrm>
              <a:prstGeom prst="rect">
                <a:avLst/>
              </a:prstGeom>
            </p:spPr>
          </p:pic>
        </mc:Fallback>
      </mc:AlternateContent>
      <p:sp>
        <p:nvSpPr>
          <p:cNvPr id="7" name="TextBox 6">
            <a:extLst>
              <a:ext uri="{FF2B5EF4-FFF2-40B4-BE49-F238E27FC236}">
                <a16:creationId xmlns:a16="http://schemas.microsoft.com/office/drawing/2014/main" id="{FC8F03FD-550B-474D-BA57-B94CFFAAD702}"/>
              </a:ext>
            </a:extLst>
          </p:cNvPr>
          <p:cNvSpPr txBox="1"/>
          <p:nvPr/>
        </p:nvSpPr>
        <p:spPr>
          <a:xfrm>
            <a:off x="1333500" y="3986017"/>
            <a:ext cx="9525000" cy="1107996"/>
          </a:xfrm>
          <a:prstGeom prst="rect">
            <a:avLst/>
          </a:prstGeom>
          <a:noFill/>
        </p:spPr>
        <p:txBody>
          <a:bodyPr wrap="square" rtlCol="0">
            <a:spAutoFit/>
          </a:bodyPr>
          <a:lstStyle/>
          <a:p>
            <a:pPr algn="ctr"/>
            <a:r>
              <a:rPr lang="en-MY" sz="6600" b="1" dirty="0">
                <a:solidFill>
                  <a:srgbClr val="4E6674"/>
                </a:solidFill>
                <a:latin typeface="Inter" panose="020B0502030000000004" pitchFamily="34" charset="0"/>
                <a:ea typeface="Inter" panose="020B0502030000000004" pitchFamily="34" charset="0"/>
              </a:rPr>
              <a:t>PANDEMIC</a:t>
            </a:r>
          </a:p>
        </p:txBody>
      </p:sp>
      <mc:AlternateContent xmlns:mc="http://schemas.openxmlformats.org/markup-compatibility/2006">
        <mc:Choice xmlns:am3d="http://schemas.microsoft.com/office/drawing/2017/model3d" Requires="am3d">
          <p:graphicFrame>
            <p:nvGraphicFramePr>
              <p:cNvPr id="11" name="3D Model 10" descr="Closed lock">
                <a:extLst>
                  <a:ext uri="{FF2B5EF4-FFF2-40B4-BE49-F238E27FC236}">
                    <a16:creationId xmlns:a16="http://schemas.microsoft.com/office/drawing/2014/main" id="{1BCA3482-3FF4-4CA1-933E-F03C8C49C551}"/>
                  </a:ext>
                </a:extLst>
              </p:cNvPr>
              <p:cNvGraphicFramePr>
                <a:graphicFrameLocks noChangeAspect="1"/>
              </p:cNvGraphicFramePr>
              <p:nvPr>
                <p:extLst>
                  <p:ext uri="{D42A27DB-BD31-4B8C-83A1-F6EECF244321}">
                    <p14:modId xmlns:p14="http://schemas.microsoft.com/office/powerpoint/2010/main" val="589935601"/>
                  </p:ext>
                </p:extLst>
              </p:nvPr>
            </p:nvGraphicFramePr>
            <p:xfrm>
              <a:off x="5177811" y="731985"/>
              <a:ext cx="1895790" cy="3136037"/>
            </p:xfrm>
            <a:graphic>
              <a:graphicData uri="http://schemas.microsoft.com/office/drawing/2017/model3d">
                <am3d:model3d r:embed="rId22">
                  <am3d:spPr>
                    <a:xfrm>
                      <a:off x="0" y="0"/>
                      <a:ext cx="1895790" cy="3136037"/>
                    </a:xfrm>
                    <a:prstGeom prst="rect">
                      <a:avLst/>
                    </a:prstGeom>
                  </am3d:spPr>
                  <am3d:camera>
                    <am3d:pos x="0" y="0" z="56011935"/>
                    <am3d:up dx="0" dy="36000000" dz="0"/>
                    <am3d:lookAt x="0" y="0" z="0"/>
                    <am3d:perspective fov="2700000"/>
                  </am3d:camera>
                  <am3d:trans>
                    <am3d:meterPerModelUnit n="3525389" d="1000000"/>
                    <am3d:preTrans dx="0" dy="-18000000" dz="0"/>
                    <am3d:scale>
                      <am3d:sx n="1000000" d="1000000"/>
                      <am3d:sy n="1000000" d="1000000"/>
                      <am3d:sz n="1000000" d="1000000"/>
                    </am3d:scale>
                    <am3d:rot ax="-10433016" ay="-9204" az="10799005"/>
                    <am3d:postTrans dx="0" dy="0" dz="0"/>
                  </am3d:trans>
                  <am3d:raster rName="Office3DRenderer" rVer="16.0.8326">
                    <am3d:blip r:embed="rId23"/>
                  </am3d:raster>
                  <am3d:objViewport viewportSz="3723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Closed lock">
                <a:extLst>
                  <a:ext uri="{FF2B5EF4-FFF2-40B4-BE49-F238E27FC236}">
                    <a16:creationId xmlns:a16="http://schemas.microsoft.com/office/drawing/2014/main" id="{1BCA3482-3FF4-4CA1-933E-F03C8C49C551}"/>
                  </a:ext>
                </a:extLst>
              </p:cNvPr>
              <p:cNvPicPr>
                <a:picLocks noGrp="1" noRot="1" noChangeAspect="1" noMove="1" noResize="1" noEditPoints="1" noAdjustHandles="1" noChangeArrowheads="1" noChangeShapeType="1" noCrop="1"/>
              </p:cNvPicPr>
              <p:nvPr/>
            </p:nvPicPr>
            <p:blipFill>
              <a:blip r:embed="rId23"/>
              <a:stretch>
                <a:fillRect/>
              </a:stretch>
            </p:blipFill>
            <p:spPr>
              <a:xfrm>
                <a:off x="5177811" y="731985"/>
                <a:ext cx="1895790" cy="3136037"/>
              </a:xfrm>
              <a:prstGeom prst="rect">
                <a:avLst/>
              </a:prstGeom>
            </p:spPr>
          </p:pic>
        </mc:Fallback>
      </mc:AlternateContent>
      <p:grpSp>
        <p:nvGrpSpPr>
          <p:cNvPr id="44" name="Group 43">
            <a:extLst>
              <a:ext uri="{FF2B5EF4-FFF2-40B4-BE49-F238E27FC236}">
                <a16:creationId xmlns:a16="http://schemas.microsoft.com/office/drawing/2014/main" id="{D58E5EB2-F610-40D0-A548-0ACAA4703E33}"/>
              </a:ext>
            </a:extLst>
          </p:cNvPr>
          <p:cNvGrpSpPr/>
          <p:nvPr/>
        </p:nvGrpSpPr>
        <p:grpSpPr>
          <a:xfrm>
            <a:off x="9346939" y="24384000"/>
            <a:ext cx="2572828" cy="5558742"/>
            <a:chOff x="9346939" y="414041"/>
            <a:chExt cx="2572828" cy="5377159"/>
          </a:xfrm>
        </p:grpSpPr>
        <p:grpSp>
          <p:nvGrpSpPr>
            <p:cNvPr id="45" name="Group 44">
              <a:extLst>
                <a:ext uri="{FF2B5EF4-FFF2-40B4-BE49-F238E27FC236}">
                  <a16:creationId xmlns:a16="http://schemas.microsoft.com/office/drawing/2014/main" id="{8D33927C-C1F3-488A-8CF4-B9F12FC34DE5}"/>
                </a:ext>
              </a:extLst>
            </p:cNvPr>
            <p:cNvGrpSpPr/>
            <p:nvPr/>
          </p:nvGrpSpPr>
          <p:grpSpPr>
            <a:xfrm>
              <a:off x="9346939" y="414041"/>
              <a:ext cx="2572828" cy="5377159"/>
              <a:chOff x="2723355" y="1080102"/>
              <a:chExt cx="2572856" cy="629480"/>
            </a:xfrm>
          </p:grpSpPr>
          <p:sp>
            <p:nvSpPr>
              <p:cNvPr id="48" name="Rectangle: Rounded Corners 47">
                <a:extLst>
                  <a:ext uri="{FF2B5EF4-FFF2-40B4-BE49-F238E27FC236}">
                    <a16:creationId xmlns:a16="http://schemas.microsoft.com/office/drawing/2014/main" id="{B3E4BB60-8EBD-4864-8A10-99BFD092139C}"/>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1C2B3B62-5E1F-4B77-B803-CE32F48476BD}"/>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TextBox 45">
              <a:extLst>
                <a:ext uri="{FF2B5EF4-FFF2-40B4-BE49-F238E27FC236}">
                  <a16:creationId xmlns:a16="http://schemas.microsoft.com/office/drawing/2014/main" id="{ABF0A0CE-1CA8-42C3-94F7-CFFA432F844A}"/>
                </a:ext>
              </a:extLst>
            </p:cNvPr>
            <p:cNvSpPr txBox="1"/>
            <p:nvPr/>
          </p:nvSpPr>
          <p:spPr>
            <a:xfrm>
              <a:off x="9435591" y="656049"/>
              <a:ext cx="2331311" cy="5062924"/>
            </a:xfrm>
            <a:prstGeom prst="rect">
              <a:avLst/>
            </a:prstGeom>
            <a:noFill/>
          </p:spPr>
          <p:txBody>
            <a:bodyPr wrap="square" rtlCol="0">
              <a:spAutoFit/>
            </a:bodyPr>
            <a:lstStyle/>
            <a:p>
              <a:pPr algn="just"/>
              <a:r>
                <a:rPr lang="en-US" sz="1700" dirty="0">
                  <a:latin typeface="Inter" panose="020B0502030000000004" pitchFamily="34" charset="0"/>
                  <a:ea typeface="Inter" panose="020B0502030000000004" pitchFamily="34" charset="0"/>
                </a:rPr>
                <a:t>The lockdown has sparked a widespread interest in gardening among Filipinos, becoming popular in both rural and urban </a:t>
              </a:r>
              <a:r>
                <a:rPr lang="en-US" sz="1700" dirty="0" err="1">
                  <a:latin typeface="Inter" panose="020B0502030000000004" pitchFamily="34" charset="0"/>
                  <a:ea typeface="Inter" panose="020B0502030000000004" pitchFamily="34" charset="0"/>
                </a:rPr>
                <a:t>areas.This</a:t>
              </a:r>
              <a:r>
                <a:rPr lang="en-US" sz="1700" dirty="0">
                  <a:latin typeface="Inter" panose="020B0502030000000004" pitchFamily="34" charset="0"/>
                  <a:ea typeface="Inter" panose="020B0502030000000004" pitchFamily="34" charset="0"/>
                </a:rPr>
                <a:t> newfound passion for gardening is reflected in the terms "</a:t>
              </a:r>
              <a:r>
                <a:rPr lang="en-US" sz="1700" dirty="0" err="1">
                  <a:latin typeface="Inter" panose="020B0502030000000004" pitchFamily="34" charset="0"/>
                  <a:ea typeface="Inter" panose="020B0502030000000004" pitchFamily="34" charset="0"/>
                </a:rPr>
                <a:t>plantito</a:t>
              </a:r>
              <a:r>
                <a:rPr lang="en-US" sz="1700" dirty="0">
                  <a:latin typeface="Inter" panose="020B0502030000000004" pitchFamily="34" charset="0"/>
                  <a:ea typeface="Inter" panose="020B0502030000000004" pitchFamily="34" charset="0"/>
                </a:rPr>
                <a:t>" for males and "</a:t>
              </a:r>
              <a:r>
                <a:rPr lang="en-US" sz="1700" dirty="0" err="1">
                  <a:latin typeface="Inter" panose="020B0502030000000004" pitchFamily="34" charset="0"/>
                  <a:ea typeface="Inter" panose="020B0502030000000004" pitchFamily="34" charset="0"/>
                </a:rPr>
                <a:t>plantita</a:t>
              </a:r>
              <a:r>
                <a:rPr lang="en-US" sz="1700" dirty="0">
                  <a:latin typeface="Inter" panose="020B0502030000000004" pitchFamily="34" charset="0"/>
                  <a:ea typeface="Inter" panose="020B0502030000000004" pitchFamily="34" charset="0"/>
                </a:rPr>
                <a:t>" for females, which refer to individuals who take pleasure in cultivating and nurturing plants, as noted by Sunga (2021). </a:t>
              </a:r>
            </a:p>
          </p:txBody>
        </p:sp>
        <p:sp>
          <p:nvSpPr>
            <p:cNvPr id="47" name="Rectangle: Rounded Corners 46">
              <a:extLst>
                <a:ext uri="{FF2B5EF4-FFF2-40B4-BE49-F238E27FC236}">
                  <a16:creationId xmlns:a16="http://schemas.microsoft.com/office/drawing/2014/main" id="{EA154151-1FDA-4B4F-AEB8-FBD80C368035}"/>
                </a:ext>
              </a:extLst>
            </p:cNvPr>
            <p:cNvSpPr/>
            <p:nvPr/>
          </p:nvSpPr>
          <p:spPr>
            <a:xfrm>
              <a:off x="10261624" y="484233"/>
              <a:ext cx="743457" cy="76198"/>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mc:AlternateContent xmlns:mc="http://schemas.openxmlformats.org/markup-compatibility/2006">
        <mc:Choice xmlns:am3d="http://schemas.microsoft.com/office/drawing/2017/model3d" Requires="am3d">
          <p:graphicFrame>
            <p:nvGraphicFramePr>
              <p:cNvPr id="50" name="3D Model 49" descr="Globe">
                <a:extLst>
                  <a:ext uri="{FF2B5EF4-FFF2-40B4-BE49-F238E27FC236}">
                    <a16:creationId xmlns:a16="http://schemas.microsoft.com/office/drawing/2014/main" id="{44DE10F8-EADB-40AE-B84A-437CB94C7D26}"/>
                  </a:ext>
                </a:extLst>
              </p:cNvPr>
              <p:cNvGraphicFramePr>
                <a:graphicFrameLocks noChangeAspect="1"/>
              </p:cNvGraphicFramePr>
              <p:nvPr>
                <p:extLst>
                  <p:ext uri="{D42A27DB-BD31-4B8C-83A1-F6EECF244321}">
                    <p14:modId xmlns:p14="http://schemas.microsoft.com/office/powerpoint/2010/main" val="2853508155"/>
                  </p:ext>
                </p:extLst>
              </p:nvPr>
            </p:nvGraphicFramePr>
            <p:xfrm>
              <a:off x="3934913" y="-4800600"/>
              <a:ext cx="4195669" cy="4195669"/>
            </p:xfrm>
            <a:graphic>
              <a:graphicData uri="http://schemas.microsoft.com/office/drawing/2017/model3d">
                <am3d:model3d r:embed="rId24">
                  <am3d:spPr>
                    <a:xfrm>
                      <a:off x="0" y="0"/>
                      <a:ext cx="4195669" cy="4195669"/>
                    </a:xfrm>
                    <a:prstGeom prst="rect">
                      <a:avLst/>
                    </a:prstGeom>
                  </am3d:spPr>
                  <am3d:camera>
                    <am3d:pos x="0" y="0" z="80069046"/>
                    <am3d:up dx="0" dy="36000000" dz="0"/>
                    <am3d:lookAt x="0" y="0" z="0"/>
                    <am3d:perspective fov="2700000"/>
                  </am3d:camera>
                  <am3d:trans>
                    <am3d:meterPerModelUnit n="4803097" d="1000000"/>
                    <am3d:preTrans dx="-41004" dy="71609" dz="88767"/>
                    <am3d:scale>
                      <am3d:sx n="1000000" d="1000000"/>
                      <am3d:sy n="1000000" d="1000000"/>
                      <am3d:sz n="1000000" d="1000000"/>
                    </am3d:scale>
                    <am3d:rot ax="-3213196" ay="549466" az="-729652"/>
                    <am3d:postTrans dx="0" dy="0" dz="0"/>
                  </am3d:trans>
                  <am3d:raster rName="Office3DRenderer" rVer="16.0.8326">
                    <am3d:blip r:embed="rId25"/>
                  </am3d:raster>
                  <am3d:objViewport viewportSz="764576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3D Model 49" descr="Globe">
                <a:extLst>
                  <a:ext uri="{FF2B5EF4-FFF2-40B4-BE49-F238E27FC236}">
                    <a16:creationId xmlns:a16="http://schemas.microsoft.com/office/drawing/2014/main" id="{44DE10F8-EADB-40AE-B84A-437CB94C7D26}"/>
                  </a:ext>
                </a:extLst>
              </p:cNvPr>
              <p:cNvPicPr>
                <a:picLocks noGrp="1" noRot="1" noChangeAspect="1" noMove="1" noResize="1" noEditPoints="1" noAdjustHandles="1" noChangeArrowheads="1" noChangeShapeType="1" noCrop="1"/>
              </p:cNvPicPr>
              <p:nvPr/>
            </p:nvPicPr>
            <p:blipFill>
              <a:blip r:embed="rId25"/>
              <a:stretch>
                <a:fillRect/>
              </a:stretch>
            </p:blipFill>
            <p:spPr>
              <a:xfrm>
                <a:off x="3934913" y="-4800600"/>
                <a:ext cx="4195669" cy="4195669"/>
              </a:xfrm>
              <a:prstGeom prst="rect">
                <a:avLst/>
              </a:prstGeom>
            </p:spPr>
          </p:pic>
        </mc:Fallback>
      </mc:AlternateContent>
    </p:spTree>
    <p:extLst>
      <p:ext uri="{BB962C8B-B14F-4D97-AF65-F5344CB8AC3E}">
        <p14:creationId xmlns:p14="http://schemas.microsoft.com/office/powerpoint/2010/main" val="3017654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B410B1-5F79-47F9-8065-E09161842142}"/>
              </a:ext>
            </a:extLst>
          </p:cNvPr>
          <p:cNvSpPr/>
          <p:nvPr/>
        </p:nvSpPr>
        <p:spPr>
          <a:xfrm>
            <a:off x="0" y="0"/>
            <a:ext cx="12192000" cy="6858000"/>
          </a:xfrm>
          <a:prstGeom prst="rect">
            <a:avLst/>
          </a:prstGeom>
          <a:gradFill flip="none" rotWithShape="1">
            <a:gsLst>
              <a:gs pos="58000">
                <a:srgbClr val="E1F6F3"/>
              </a:gs>
              <a:gs pos="100000">
                <a:srgbClr val="CFD9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C8F03FD-550B-474D-BA57-B94CFFAAD702}"/>
              </a:ext>
            </a:extLst>
          </p:cNvPr>
          <p:cNvSpPr txBox="1"/>
          <p:nvPr/>
        </p:nvSpPr>
        <p:spPr>
          <a:xfrm>
            <a:off x="19282970" y="3896320"/>
            <a:ext cx="9525000" cy="1107996"/>
          </a:xfrm>
          <a:prstGeom prst="rect">
            <a:avLst/>
          </a:prstGeom>
          <a:noFill/>
        </p:spPr>
        <p:txBody>
          <a:bodyPr wrap="square" rtlCol="0">
            <a:spAutoFit/>
          </a:bodyPr>
          <a:lstStyle/>
          <a:p>
            <a:pPr algn="ctr"/>
            <a:r>
              <a:rPr lang="en-MY" sz="6600" b="1" dirty="0">
                <a:solidFill>
                  <a:srgbClr val="4E6674"/>
                </a:solidFill>
                <a:latin typeface="Inter" panose="020B0502030000000004" pitchFamily="34" charset="0"/>
                <a:ea typeface="Inter" panose="020B0502030000000004" pitchFamily="34" charset="0"/>
              </a:rPr>
              <a:t>PANDEMIC</a:t>
            </a:r>
          </a:p>
        </p:txBody>
      </p:sp>
      <mc:AlternateContent xmlns:mc="http://schemas.openxmlformats.org/markup-compatibility/2006">
        <mc:Choice xmlns:am3d="http://schemas.microsoft.com/office/drawing/2017/model3d" Requires="am3d">
          <p:graphicFrame>
            <p:nvGraphicFramePr>
              <p:cNvPr id="11" name="3D Model 10" descr="Closed lock">
                <a:extLst>
                  <a:ext uri="{FF2B5EF4-FFF2-40B4-BE49-F238E27FC236}">
                    <a16:creationId xmlns:a16="http://schemas.microsoft.com/office/drawing/2014/main" id="{1BCA3482-3FF4-4CA1-933E-F03C8C49C551}"/>
                  </a:ext>
                </a:extLst>
              </p:cNvPr>
              <p:cNvGraphicFramePr>
                <a:graphicFrameLocks noChangeAspect="1"/>
              </p:cNvGraphicFramePr>
              <p:nvPr>
                <p:extLst>
                  <p:ext uri="{D42A27DB-BD31-4B8C-83A1-F6EECF244321}">
                    <p14:modId xmlns:p14="http://schemas.microsoft.com/office/powerpoint/2010/main" val="2589232249"/>
                  </p:ext>
                </p:extLst>
              </p:nvPr>
            </p:nvGraphicFramePr>
            <p:xfrm>
              <a:off x="23108460" y="518057"/>
              <a:ext cx="1933431" cy="3384498"/>
            </p:xfrm>
            <a:graphic>
              <a:graphicData uri="http://schemas.microsoft.com/office/drawing/2017/model3d">
                <am3d:model3d r:embed="rId3">
                  <am3d:spPr>
                    <a:xfrm>
                      <a:off x="0" y="0"/>
                      <a:ext cx="1933431" cy="3384498"/>
                    </a:xfrm>
                    <a:prstGeom prst="rect">
                      <a:avLst/>
                    </a:prstGeom>
                  </am3d:spPr>
                  <am3d:camera>
                    <am3d:pos x="0" y="0" z="56011935"/>
                    <am3d:up dx="0" dy="36000000" dz="0"/>
                    <am3d:lookAt x="0" y="0" z="0"/>
                    <am3d:perspective fov="2700000"/>
                  </am3d:camera>
                  <am3d:trans>
                    <am3d:meterPerModelUnit n="3525389" d="1000000"/>
                    <am3d:preTrans dx="0" dy="-18000000" dz="0"/>
                    <am3d:scale>
                      <am3d:sx n="1000000" d="1000000"/>
                      <am3d:sy n="1000000" d="1000000"/>
                      <am3d:sz n="1000000" d="1000000"/>
                    </am3d:scale>
                    <am3d:rot ax="-596621" ay="-2244279" az="364714"/>
                    <am3d:postTrans dx="0" dy="0" dz="0"/>
                  </am3d:trans>
                  <am3d:raster rName="Office3DRenderer" rVer="16.0.8326">
                    <am3d:blip r:embed="rId4"/>
                  </am3d:raster>
                  <am3d:objViewport viewportSz="372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Closed lock">
                <a:extLst>
                  <a:ext uri="{FF2B5EF4-FFF2-40B4-BE49-F238E27FC236}">
                    <a16:creationId xmlns:a16="http://schemas.microsoft.com/office/drawing/2014/main" id="{1BCA3482-3FF4-4CA1-933E-F03C8C49C551}"/>
                  </a:ext>
                </a:extLst>
              </p:cNvPr>
              <p:cNvPicPr>
                <a:picLocks noGrp="1" noRot="1" noChangeAspect="1" noMove="1" noResize="1" noEditPoints="1" noAdjustHandles="1" noChangeArrowheads="1" noChangeShapeType="1" noCrop="1"/>
              </p:cNvPicPr>
              <p:nvPr/>
            </p:nvPicPr>
            <p:blipFill>
              <a:blip r:embed="rId4"/>
              <a:stretch>
                <a:fillRect/>
              </a:stretch>
            </p:blipFill>
            <p:spPr>
              <a:xfrm>
                <a:off x="23108460" y="518057"/>
                <a:ext cx="1933431" cy="3384498"/>
              </a:xfrm>
              <a:prstGeom prst="rect">
                <a:avLst/>
              </a:prstGeom>
            </p:spPr>
          </p:pic>
        </mc:Fallback>
      </mc:AlternateContent>
      <p:pic>
        <p:nvPicPr>
          <p:cNvPr id="18" name="Picture 17">
            <a:extLst>
              <a:ext uri="{FF2B5EF4-FFF2-40B4-BE49-F238E27FC236}">
                <a16:creationId xmlns:a16="http://schemas.microsoft.com/office/drawing/2014/main" id="{A1B5208E-BB6F-46B4-8733-41809CC17146}"/>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aturation sat="33000"/>
                    </a14:imgEffect>
                    <a14:imgEffect>
                      <a14:brightnessContrast contrast="40000"/>
                    </a14:imgEffect>
                  </a14:imgLayer>
                </a14:imgProps>
              </a:ext>
            </a:extLst>
          </a:blip>
          <a:srcRect l="-2967" t="2984" r="91086" b="2540"/>
          <a:stretch/>
        </p:blipFill>
        <p:spPr>
          <a:xfrm>
            <a:off x="-361968"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grpSp>
        <p:nvGrpSpPr>
          <p:cNvPr id="23" name="Group 22">
            <a:extLst>
              <a:ext uri="{FF2B5EF4-FFF2-40B4-BE49-F238E27FC236}">
                <a16:creationId xmlns:a16="http://schemas.microsoft.com/office/drawing/2014/main" id="{67EF611F-ABEB-4E60-9214-83BBEC500970}"/>
              </a:ext>
            </a:extLst>
          </p:cNvPr>
          <p:cNvGrpSpPr/>
          <p:nvPr/>
        </p:nvGrpSpPr>
        <p:grpSpPr>
          <a:xfrm>
            <a:off x="1866573" y="407295"/>
            <a:ext cx="2140549" cy="1954905"/>
            <a:chOff x="2723355" y="1080102"/>
            <a:chExt cx="2572856" cy="629480"/>
          </a:xfrm>
        </p:grpSpPr>
        <p:sp>
          <p:nvSpPr>
            <p:cNvPr id="25" name="Rectangle: Rounded Corners 24">
              <a:extLst>
                <a:ext uri="{FF2B5EF4-FFF2-40B4-BE49-F238E27FC236}">
                  <a16:creationId xmlns:a16="http://schemas.microsoft.com/office/drawing/2014/main" id="{917C21F6-6FCC-40BB-8E27-FDC6CADDAA0A}"/>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0929C1F9-C20E-4508-8A23-B63332F791C4}"/>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ADB5651C-A214-41AF-BEB1-D174D13CBEA6}"/>
              </a:ext>
            </a:extLst>
          </p:cNvPr>
          <p:cNvSpPr txBox="1"/>
          <p:nvPr/>
        </p:nvSpPr>
        <p:spPr>
          <a:xfrm>
            <a:off x="244987" y="863063"/>
            <a:ext cx="633969" cy="5078313"/>
          </a:xfrm>
          <a:prstGeom prst="rect">
            <a:avLst/>
          </a:prstGeom>
          <a:noFill/>
        </p:spPr>
        <p:txBody>
          <a:bodyPr wrap="square" rtlCol="0">
            <a:spAutoFit/>
          </a:bodyPr>
          <a:lstStyle/>
          <a:p>
            <a:r>
              <a:rPr lang="en-MY" sz="3600" b="1" dirty="0">
                <a:solidFill>
                  <a:srgbClr val="4E6674"/>
                </a:solidFill>
                <a:latin typeface="Inter" panose="020B0502030000000004" pitchFamily="34" charset="0"/>
                <a:ea typeface="Inter" panose="020B0502030000000004" pitchFamily="34" charset="0"/>
              </a:rPr>
              <a:t>P</a:t>
            </a:r>
          </a:p>
          <a:p>
            <a:endParaRPr lang="en-MY" sz="3600" b="1" dirty="0">
              <a:solidFill>
                <a:srgbClr val="4E6674"/>
              </a:solidFill>
              <a:latin typeface="Inter" panose="020B0502030000000004" pitchFamily="34" charset="0"/>
              <a:ea typeface="Inter" panose="020B0502030000000004" pitchFamily="34" charset="0"/>
            </a:endParaRPr>
          </a:p>
          <a:p>
            <a:r>
              <a:rPr lang="en-MY" sz="3600" b="1" dirty="0">
                <a:solidFill>
                  <a:srgbClr val="4E6674"/>
                </a:solidFill>
                <a:latin typeface="Inter" panose="020B0502030000000004" pitchFamily="34" charset="0"/>
                <a:ea typeface="Inter" panose="020B0502030000000004" pitchFamily="34" charset="0"/>
              </a:rPr>
              <a:t>L</a:t>
            </a:r>
          </a:p>
          <a:p>
            <a:endParaRPr lang="en-MY" sz="3600" b="1" dirty="0">
              <a:solidFill>
                <a:srgbClr val="4E6674"/>
              </a:solidFill>
              <a:latin typeface="Inter" panose="020B0502030000000004" pitchFamily="34" charset="0"/>
              <a:ea typeface="Inter" panose="020B0502030000000004" pitchFamily="34" charset="0"/>
            </a:endParaRPr>
          </a:p>
          <a:p>
            <a:r>
              <a:rPr lang="en-MY" sz="3600" b="1" dirty="0">
                <a:solidFill>
                  <a:srgbClr val="4E6674"/>
                </a:solidFill>
                <a:latin typeface="Inter" panose="020B0502030000000004" pitchFamily="34" charset="0"/>
                <a:ea typeface="Inter" panose="020B0502030000000004" pitchFamily="34" charset="0"/>
              </a:rPr>
              <a:t>A</a:t>
            </a:r>
          </a:p>
          <a:p>
            <a:endParaRPr lang="en-MY" sz="3600" b="1" dirty="0">
              <a:solidFill>
                <a:srgbClr val="4E6674"/>
              </a:solidFill>
              <a:latin typeface="Inter" panose="020B0502030000000004" pitchFamily="34" charset="0"/>
              <a:ea typeface="Inter" panose="020B0502030000000004" pitchFamily="34" charset="0"/>
            </a:endParaRPr>
          </a:p>
          <a:p>
            <a:r>
              <a:rPr lang="en-MY" sz="3600" b="1" dirty="0">
                <a:solidFill>
                  <a:srgbClr val="4E6674"/>
                </a:solidFill>
                <a:latin typeface="Inter" panose="020B0502030000000004" pitchFamily="34" charset="0"/>
                <a:ea typeface="Inter" panose="020B0502030000000004" pitchFamily="34" charset="0"/>
              </a:rPr>
              <a:t>N</a:t>
            </a:r>
          </a:p>
          <a:p>
            <a:endParaRPr lang="en-MY" sz="3600" b="1" dirty="0">
              <a:solidFill>
                <a:srgbClr val="4E6674"/>
              </a:solidFill>
              <a:latin typeface="Inter" panose="020B0502030000000004" pitchFamily="34" charset="0"/>
              <a:ea typeface="Inter" panose="020B0502030000000004" pitchFamily="34" charset="0"/>
            </a:endParaRPr>
          </a:p>
          <a:p>
            <a:r>
              <a:rPr lang="en-MY" sz="3600" b="1" dirty="0">
                <a:solidFill>
                  <a:srgbClr val="4E6674"/>
                </a:solidFill>
                <a:latin typeface="Inter" panose="020B0502030000000004" pitchFamily="34" charset="0"/>
                <a:ea typeface="Inter" panose="020B0502030000000004" pitchFamily="34" charset="0"/>
              </a:rPr>
              <a:t>T</a:t>
            </a:r>
          </a:p>
        </p:txBody>
      </p:sp>
      <p:grpSp>
        <p:nvGrpSpPr>
          <p:cNvPr id="28" name="Group 27">
            <a:extLst>
              <a:ext uri="{FF2B5EF4-FFF2-40B4-BE49-F238E27FC236}">
                <a16:creationId xmlns:a16="http://schemas.microsoft.com/office/drawing/2014/main" id="{4A1F7C5D-E3B8-4F6D-B0B5-9444EEC82574}"/>
              </a:ext>
            </a:extLst>
          </p:cNvPr>
          <p:cNvGrpSpPr/>
          <p:nvPr/>
        </p:nvGrpSpPr>
        <p:grpSpPr>
          <a:xfrm>
            <a:off x="2016556" y="4255715"/>
            <a:ext cx="1318042" cy="2314793"/>
            <a:chOff x="2723355" y="1080102"/>
            <a:chExt cx="2572856" cy="629480"/>
          </a:xfrm>
        </p:grpSpPr>
        <p:sp>
          <p:nvSpPr>
            <p:cNvPr id="29" name="Rectangle: Rounded Corners 28">
              <a:extLst>
                <a:ext uri="{FF2B5EF4-FFF2-40B4-BE49-F238E27FC236}">
                  <a16:creationId xmlns:a16="http://schemas.microsoft.com/office/drawing/2014/main" id="{3EBC80FA-E756-4592-87B8-393A744F0341}"/>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91BDC880-2981-401B-A9E3-EC27C8AB2181}"/>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C376DAE1-411F-40C7-874C-756EBDD3500F}"/>
              </a:ext>
            </a:extLst>
          </p:cNvPr>
          <p:cNvGrpSpPr/>
          <p:nvPr/>
        </p:nvGrpSpPr>
        <p:grpSpPr>
          <a:xfrm>
            <a:off x="4423212" y="547557"/>
            <a:ext cx="2011441" cy="1964206"/>
            <a:chOff x="2723355" y="1080102"/>
            <a:chExt cx="2572856" cy="629480"/>
          </a:xfrm>
        </p:grpSpPr>
        <p:sp>
          <p:nvSpPr>
            <p:cNvPr id="32" name="Rectangle: Rounded Corners 31">
              <a:extLst>
                <a:ext uri="{FF2B5EF4-FFF2-40B4-BE49-F238E27FC236}">
                  <a16:creationId xmlns:a16="http://schemas.microsoft.com/office/drawing/2014/main" id="{D83EDFAC-1F4D-4E50-816B-548D33BFCD27}"/>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Rounded Corners 32">
              <a:extLst>
                <a:ext uri="{FF2B5EF4-FFF2-40B4-BE49-F238E27FC236}">
                  <a16:creationId xmlns:a16="http://schemas.microsoft.com/office/drawing/2014/main" id="{BD230130-699C-47D4-A4D0-099306160B7C}"/>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4999429E-1927-454A-A7CC-9608B58579D9}"/>
              </a:ext>
            </a:extLst>
          </p:cNvPr>
          <p:cNvGrpSpPr/>
          <p:nvPr/>
        </p:nvGrpSpPr>
        <p:grpSpPr>
          <a:xfrm>
            <a:off x="1795336" y="2672824"/>
            <a:ext cx="2400897" cy="1295400"/>
            <a:chOff x="2723355" y="1080102"/>
            <a:chExt cx="2572856" cy="629480"/>
          </a:xfrm>
        </p:grpSpPr>
        <p:sp>
          <p:nvSpPr>
            <p:cNvPr id="35" name="Rectangle: Rounded Corners 34">
              <a:extLst>
                <a:ext uri="{FF2B5EF4-FFF2-40B4-BE49-F238E27FC236}">
                  <a16:creationId xmlns:a16="http://schemas.microsoft.com/office/drawing/2014/main" id="{18A05435-33AD-42F0-9426-4C226F6E0F1C}"/>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Rounded Corners 35">
              <a:extLst>
                <a:ext uri="{FF2B5EF4-FFF2-40B4-BE49-F238E27FC236}">
                  <a16:creationId xmlns:a16="http://schemas.microsoft.com/office/drawing/2014/main" id="{276BFB54-4BEB-417A-B6DF-B980EB3B14CB}"/>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a:extLst>
              <a:ext uri="{FF2B5EF4-FFF2-40B4-BE49-F238E27FC236}">
                <a16:creationId xmlns:a16="http://schemas.microsoft.com/office/drawing/2014/main" id="{73CBEC37-17E5-4BBF-A69A-5B34AD5F3856}"/>
              </a:ext>
            </a:extLst>
          </p:cNvPr>
          <p:cNvGrpSpPr/>
          <p:nvPr/>
        </p:nvGrpSpPr>
        <p:grpSpPr>
          <a:xfrm>
            <a:off x="3782033" y="4565081"/>
            <a:ext cx="2572828" cy="1854454"/>
            <a:chOff x="2723355" y="1080102"/>
            <a:chExt cx="2572856" cy="629480"/>
          </a:xfrm>
        </p:grpSpPr>
        <p:sp>
          <p:nvSpPr>
            <p:cNvPr id="38" name="Rectangle: Rounded Corners 37">
              <a:extLst>
                <a:ext uri="{FF2B5EF4-FFF2-40B4-BE49-F238E27FC236}">
                  <a16:creationId xmlns:a16="http://schemas.microsoft.com/office/drawing/2014/main" id="{6A21FB00-19B5-489E-963D-11C239A08219}"/>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Rounded Corners 38">
              <a:extLst>
                <a:ext uri="{FF2B5EF4-FFF2-40B4-BE49-F238E27FC236}">
                  <a16:creationId xmlns:a16="http://schemas.microsoft.com/office/drawing/2014/main" id="{82729974-8B33-40EA-84C8-5E21AEA3EB1A}"/>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0651CC06-603F-48D5-8D0A-36AE576DDE63}"/>
              </a:ext>
            </a:extLst>
          </p:cNvPr>
          <p:cNvGrpSpPr/>
          <p:nvPr/>
        </p:nvGrpSpPr>
        <p:grpSpPr>
          <a:xfrm>
            <a:off x="6888261" y="3648562"/>
            <a:ext cx="2096710" cy="2650600"/>
            <a:chOff x="2723355" y="1080102"/>
            <a:chExt cx="2572856" cy="629480"/>
          </a:xfrm>
        </p:grpSpPr>
        <p:sp>
          <p:nvSpPr>
            <p:cNvPr id="41" name="Rectangle: Rounded Corners 40">
              <a:extLst>
                <a:ext uri="{FF2B5EF4-FFF2-40B4-BE49-F238E27FC236}">
                  <a16:creationId xmlns:a16="http://schemas.microsoft.com/office/drawing/2014/main" id="{B4CAB12A-D8C5-4A24-9427-0DDFB11B1E14}"/>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Rounded Corners 41">
              <a:extLst>
                <a:ext uri="{FF2B5EF4-FFF2-40B4-BE49-F238E27FC236}">
                  <a16:creationId xmlns:a16="http://schemas.microsoft.com/office/drawing/2014/main" id="{01048B5F-8320-4FD0-8734-CCCD5A81920A}"/>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15" name="3D Model 14" descr="Small Spiky Shore Plant">
                <a:extLst>
                  <a:ext uri="{FF2B5EF4-FFF2-40B4-BE49-F238E27FC236}">
                    <a16:creationId xmlns:a16="http://schemas.microsoft.com/office/drawing/2014/main" id="{FC88ABAA-6FC8-436A-8724-B2DA950D411D}"/>
                  </a:ext>
                </a:extLst>
              </p:cNvPr>
              <p:cNvGraphicFramePr>
                <a:graphicFrameLocks noChangeAspect="1"/>
              </p:cNvGraphicFramePr>
              <p:nvPr>
                <p:extLst>
                  <p:ext uri="{D42A27DB-BD31-4B8C-83A1-F6EECF244321}">
                    <p14:modId xmlns:p14="http://schemas.microsoft.com/office/powerpoint/2010/main" val="1930480392"/>
                  </p:ext>
                </p:extLst>
              </p:nvPr>
            </p:nvGraphicFramePr>
            <p:xfrm>
              <a:off x="1983883" y="477258"/>
              <a:ext cx="1905928" cy="1808742"/>
            </p:xfrm>
            <a:graphic>
              <a:graphicData uri="http://schemas.microsoft.com/office/drawing/2017/model3d">
                <am3d:model3d r:embed="rId7">
                  <am3d:spPr>
                    <a:xfrm>
                      <a:off x="0" y="0"/>
                      <a:ext cx="1905928" cy="1808742"/>
                    </a:xfrm>
                    <a:prstGeom prst="rect">
                      <a:avLst/>
                    </a:prstGeom>
                  </am3d:spPr>
                  <am3d:camera>
                    <am3d:pos x="0" y="0" z="76574432"/>
                    <am3d:up dx="0" dy="36000000" dz="0"/>
                    <am3d:lookAt x="0" y="0" z="0"/>
                    <am3d:perspective fov="2700000"/>
                  </am3d:camera>
                  <am3d:trans>
                    <am3d:meterPerModelUnit n="11440" d="1000000"/>
                    <am3d:preTrans dx="-4016188" dy="-15661313" dz="-53062"/>
                    <am3d:scale>
                      <am3d:sx n="1000000" d="1000000"/>
                      <am3d:sy n="1000000" d="1000000"/>
                      <am3d:sz n="1000000" d="1000000"/>
                    </am3d:scale>
                    <am3d:rot/>
                    <am3d:postTrans dx="0" dy="0" dz="0"/>
                  </am3d:trans>
                  <am3d:raster rName="Office3DRenderer" rVer="16.0.8326">
                    <am3d:blip r:embed="rId8"/>
                  </am3d:raster>
                  <am3d:objViewport viewportSz="3072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Small Spiky Shore Plant">
                <a:extLst>
                  <a:ext uri="{FF2B5EF4-FFF2-40B4-BE49-F238E27FC236}">
                    <a16:creationId xmlns:a16="http://schemas.microsoft.com/office/drawing/2014/main" id="{FC88ABAA-6FC8-436A-8724-B2DA950D411D}"/>
                  </a:ext>
                </a:extLst>
              </p:cNvPr>
              <p:cNvPicPr>
                <a:picLocks noGrp="1" noRot="1" noChangeAspect="1" noMove="1" noResize="1" noEditPoints="1" noAdjustHandles="1" noChangeArrowheads="1" noChangeShapeType="1" noCrop="1"/>
              </p:cNvPicPr>
              <p:nvPr/>
            </p:nvPicPr>
            <p:blipFill>
              <a:blip r:embed="rId8"/>
              <a:stretch>
                <a:fillRect/>
              </a:stretch>
            </p:blipFill>
            <p:spPr>
              <a:xfrm>
                <a:off x="1983883" y="477258"/>
                <a:ext cx="1905928" cy="18087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6" name="3D Model 15" descr="Medium Plant 03">
                <a:extLst>
                  <a:ext uri="{FF2B5EF4-FFF2-40B4-BE49-F238E27FC236}">
                    <a16:creationId xmlns:a16="http://schemas.microsoft.com/office/drawing/2014/main" id="{83522517-299D-4AD1-9A48-4CD0A04AE434}"/>
                  </a:ext>
                </a:extLst>
              </p:cNvPr>
              <p:cNvGraphicFramePr>
                <a:graphicFrameLocks noChangeAspect="1"/>
              </p:cNvGraphicFramePr>
              <p:nvPr>
                <p:extLst>
                  <p:ext uri="{D42A27DB-BD31-4B8C-83A1-F6EECF244321}">
                    <p14:modId xmlns:p14="http://schemas.microsoft.com/office/powerpoint/2010/main" val="449187960"/>
                  </p:ext>
                </p:extLst>
              </p:nvPr>
            </p:nvGraphicFramePr>
            <p:xfrm>
              <a:off x="1954737" y="2881443"/>
              <a:ext cx="2216136" cy="1017711"/>
            </p:xfrm>
            <a:graphic>
              <a:graphicData uri="http://schemas.microsoft.com/office/drawing/2017/model3d">
                <am3d:model3d r:embed="rId9">
                  <am3d:spPr>
                    <a:xfrm>
                      <a:off x="0" y="0"/>
                      <a:ext cx="2216136" cy="1017711"/>
                    </a:xfrm>
                    <a:prstGeom prst="rect">
                      <a:avLst/>
                    </a:prstGeom>
                  </am3d:spPr>
                  <am3d:camera>
                    <am3d:pos x="0" y="0" z="67285152"/>
                    <am3d:up dx="0" dy="36000000" dz="0"/>
                    <am3d:lookAt x="0" y="0" z="0"/>
                    <am3d:perspective fov="2700000"/>
                  </am3d:camera>
                  <am3d:trans>
                    <am3d:meterPerModelUnit n="5167" d="1000000"/>
                    <am3d:preTrans dx="-1284898" dy="-5615945" dz="2276668"/>
                    <am3d:scale>
                      <am3d:sx n="1000000" d="1000000"/>
                      <am3d:sy n="1000000" d="1000000"/>
                      <am3d:sz n="1000000" d="1000000"/>
                    </am3d:scale>
                    <am3d:rot/>
                    <am3d:postTrans dx="0" dy="0" dz="0"/>
                  </am3d:trans>
                  <am3d:raster rName="Office3DRenderer" rVer="16.0.8326">
                    <am3d:blip r:embed="rId10"/>
                  </am3d:raster>
                  <am3d:objViewport viewportSz="3072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6" name="3D Model 15" descr="Medium Plant 03">
                <a:extLst>
                  <a:ext uri="{FF2B5EF4-FFF2-40B4-BE49-F238E27FC236}">
                    <a16:creationId xmlns:a16="http://schemas.microsoft.com/office/drawing/2014/main" id="{83522517-299D-4AD1-9A48-4CD0A04AE434}"/>
                  </a:ext>
                </a:extLst>
              </p:cNvPr>
              <p:cNvPicPr>
                <a:picLocks noGrp="1" noRot="1" noChangeAspect="1" noMove="1" noResize="1" noEditPoints="1" noAdjustHandles="1" noChangeArrowheads="1" noChangeShapeType="1" noCrop="1"/>
              </p:cNvPicPr>
              <p:nvPr/>
            </p:nvPicPr>
            <p:blipFill>
              <a:blip r:embed="rId10"/>
              <a:stretch>
                <a:fillRect/>
              </a:stretch>
            </p:blipFill>
            <p:spPr>
              <a:xfrm>
                <a:off x="1954737" y="2881443"/>
                <a:ext cx="2216136" cy="10177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 name="3D Model 5" descr="Desk Plant">
                <a:extLst>
                  <a:ext uri="{FF2B5EF4-FFF2-40B4-BE49-F238E27FC236}">
                    <a16:creationId xmlns:a16="http://schemas.microsoft.com/office/drawing/2014/main" id="{6166C6B7-575B-40EF-AE31-4D0A05695171}"/>
                  </a:ext>
                </a:extLst>
              </p:cNvPr>
              <p:cNvGraphicFramePr>
                <a:graphicFrameLocks noChangeAspect="1"/>
              </p:cNvGraphicFramePr>
              <p:nvPr>
                <p:extLst>
                  <p:ext uri="{D42A27DB-BD31-4B8C-83A1-F6EECF244321}">
                    <p14:modId xmlns:p14="http://schemas.microsoft.com/office/powerpoint/2010/main" val="3476947958"/>
                  </p:ext>
                </p:extLst>
              </p:nvPr>
            </p:nvGraphicFramePr>
            <p:xfrm>
              <a:off x="2134925" y="4176843"/>
              <a:ext cx="1081305" cy="2314794"/>
            </p:xfrm>
            <a:graphic>
              <a:graphicData uri="http://schemas.microsoft.com/office/drawing/2017/model3d">
                <am3d:model3d r:embed="rId11">
                  <am3d:spPr>
                    <a:xfrm>
                      <a:off x="0" y="0"/>
                      <a:ext cx="1081305" cy="2314794"/>
                    </a:xfrm>
                    <a:prstGeom prst="rect">
                      <a:avLst/>
                    </a:prstGeom>
                  </am3d:spPr>
                  <am3d:camera>
                    <am3d:pos x="0" y="0" z="56062271"/>
                    <am3d:up dx="0" dy="36000000" dz="0"/>
                    <am3d:lookAt x="0" y="0" z="0"/>
                    <am3d:perspective fov="2700000"/>
                  </am3d:camera>
                  <am3d:trans>
                    <am3d:meterPerModelUnit n="6771118" d="1000000"/>
                    <am3d:preTrans dx="-1718599" dy="-18000000" dz="3561904"/>
                    <am3d:scale>
                      <am3d:sx n="1000000" d="1000000"/>
                      <am3d:sy n="1000000" d="1000000"/>
                      <am3d:sz n="1000000" d="1000000"/>
                    </am3d:scale>
                    <am3d:rot/>
                    <am3d:postTrans dx="0" dy="0" dz="0"/>
                  </am3d:trans>
                  <am3d:raster rName="Office3DRenderer" rVer="16.0.8326">
                    <am3d:blip r:embed="rId12"/>
                  </am3d:raster>
                  <am3d:objViewport viewportSz="2587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Desk Plant">
                <a:extLst>
                  <a:ext uri="{FF2B5EF4-FFF2-40B4-BE49-F238E27FC236}">
                    <a16:creationId xmlns:a16="http://schemas.microsoft.com/office/drawing/2014/main" id="{6166C6B7-575B-40EF-AE31-4D0A05695171}"/>
                  </a:ext>
                </a:extLst>
              </p:cNvPr>
              <p:cNvPicPr>
                <a:picLocks noGrp="1" noRot="1" noChangeAspect="1" noMove="1" noResize="1" noEditPoints="1" noAdjustHandles="1" noChangeArrowheads="1" noChangeShapeType="1" noCrop="1"/>
              </p:cNvPicPr>
              <p:nvPr/>
            </p:nvPicPr>
            <p:blipFill>
              <a:blip r:embed="rId12"/>
              <a:stretch>
                <a:fillRect/>
              </a:stretch>
            </p:blipFill>
            <p:spPr>
              <a:xfrm>
                <a:off x="2134925" y="4176843"/>
                <a:ext cx="1081305" cy="23147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Office Plant">
                <a:extLst>
                  <a:ext uri="{FF2B5EF4-FFF2-40B4-BE49-F238E27FC236}">
                    <a16:creationId xmlns:a16="http://schemas.microsoft.com/office/drawing/2014/main" id="{BC91A1D4-5EF7-4E7C-9511-164E0800AD1D}"/>
                  </a:ext>
                </a:extLst>
              </p:cNvPr>
              <p:cNvGraphicFramePr>
                <a:graphicFrameLocks noChangeAspect="1"/>
              </p:cNvGraphicFramePr>
              <p:nvPr>
                <p:extLst>
                  <p:ext uri="{D42A27DB-BD31-4B8C-83A1-F6EECF244321}">
                    <p14:modId xmlns:p14="http://schemas.microsoft.com/office/powerpoint/2010/main" val="1107467933"/>
                  </p:ext>
                </p:extLst>
              </p:nvPr>
            </p:nvGraphicFramePr>
            <p:xfrm>
              <a:off x="4662616" y="614545"/>
              <a:ext cx="1532631" cy="1830229"/>
            </p:xfrm>
            <a:graphic>
              <a:graphicData uri="http://schemas.microsoft.com/office/drawing/2017/model3d">
                <am3d:model3d r:embed="rId13">
                  <am3d:spPr>
                    <a:xfrm>
                      <a:off x="0" y="0"/>
                      <a:ext cx="1532631" cy="1830229"/>
                    </a:xfrm>
                    <a:prstGeom prst="rect">
                      <a:avLst/>
                    </a:prstGeom>
                  </am3d:spPr>
                  <am3d:camera>
                    <am3d:pos x="0" y="0" z="71653012"/>
                    <am3d:up dx="0" dy="36000000" dz="0"/>
                    <am3d:lookAt x="0" y="0" z="0"/>
                    <am3d:perspective fov="2700000"/>
                  </am3d:camera>
                  <am3d:trans>
                    <am3d:meterPerModelUnit n="1491457" d="1000000"/>
                    <am3d:preTrans dx="-996304" dy="-18012638" dz="-3026785"/>
                    <am3d:scale>
                      <am3d:sx n="1000000" d="1000000"/>
                      <am3d:sy n="1000000" d="1000000"/>
                      <am3d:sz n="1000000" d="1000000"/>
                    </am3d:scale>
                    <am3d:rot/>
                    <am3d:postTrans dx="0" dy="0" dz="0"/>
                  </am3d:trans>
                  <am3d:raster rName="Office3DRenderer" rVer="16.0.8326">
                    <am3d:blip r:embed="rId14"/>
                  </am3d:raster>
                  <am3d:objViewport viewportSz="28222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Office Plant">
                <a:extLst>
                  <a:ext uri="{FF2B5EF4-FFF2-40B4-BE49-F238E27FC236}">
                    <a16:creationId xmlns:a16="http://schemas.microsoft.com/office/drawing/2014/main" id="{BC91A1D4-5EF7-4E7C-9511-164E0800AD1D}"/>
                  </a:ext>
                </a:extLst>
              </p:cNvPr>
              <p:cNvPicPr>
                <a:picLocks noGrp="1" noRot="1" noChangeAspect="1" noMove="1" noResize="1" noEditPoints="1" noAdjustHandles="1" noChangeArrowheads="1" noChangeShapeType="1" noCrop="1"/>
              </p:cNvPicPr>
              <p:nvPr/>
            </p:nvPicPr>
            <p:blipFill>
              <a:blip r:embed="rId14"/>
              <a:stretch>
                <a:fillRect/>
              </a:stretch>
            </p:blipFill>
            <p:spPr>
              <a:xfrm>
                <a:off x="4662616" y="614545"/>
                <a:ext cx="1532631" cy="1830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Medium Plant 02">
                <a:extLst>
                  <a:ext uri="{FF2B5EF4-FFF2-40B4-BE49-F238E27FC236}">
                    <a16:creationId xmlns:a16="http://schemas.microsoft.com/office/drawing/2014/main" id="{513BCE50-87C1-43D7-9251-EF574D1BF6AD}"/>
                  </a:ext>
                </a:extLst>
              </p:cNvPr>
              <p:cNvGraphicFramePr>
                <a:graphicFrameLocks noChangeAspect="1"/>
              </p:cNvGraphicFramePr>
              <p:nvPr>
                <p:extLst>
                  <p:ext uri="{D42A27DB-BD31-4B8C-83A1-F6EECF244321}">
                    <p14:modId xmlns:p14="http://schemas.microsoft.com/office/powerpoint/2010/main" val="3879223145"/>
                  </p:ext>
                </p:extLst>
              </p:nvPr>
            </p:nvGraphicFramePr>
            <p:xfrm>
              <a:off x="3867998" y="4782254"/>
              <a:ext cx="2400897" cy="1420107"/>
            </p:xfrm>
            <a:graphic>
              <a:graphicData uri="http://schemas.microsoft.com/office/drawing/2017/model3d">
                <am3d:model3d r:embed="rId15">
                  <am3d:spPr>
                    <a:xfrm>
                      <a:off x="0" y="0"/>
                      <a:ext cx="2400897" cy="1420107"/>
                    </a:xfrm>
                    <a:prstGeom prst="rect">
                      <a:avLst/>
                    </a:prstGeom>
                  </am3d:spPr>
                  <am3d:camera>
                    <am3d:pos x="0" y="0" z="71164322"/>
                    <am3d:up dx="0" dy="36000000" dz="0"/>
                    <am3d:lookAt x="0" y="0" z="0"/>
                    <am3d:perspective fov="2700000"/>
                  </am3d:camera>
                  <am3d:trans>
                    <am3d:meterPerModelUnit n="5673" d="1000000"/>
                    <am3d:preTrans dx="1422770" dy="-8361968" dz="-833997"/>
                    <am3d:scale>
                      <am3d:sx n="1000000" d="1000000"/>
                      <am3d:sy n="1000000" d="1000000"/>
                      <am3d:sz n="1000000" d="1000000"/>
                    </am3d:scale>
                    <am3d:rot/>
                    <am3d:postTrans dx="0" dy="0" dz="0"/>
                  </am3d:trans>
                  <am3d:raster rName="Office3DRenderer" rVer="16.0.8326">
                    <am3d:blip r:embed="rId16"/>
                  </am3d:raster>
                  <am3d:objViewport viewportSz="3299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Medium Plant 02">
                <a:extLst>
                  <a:ext uri="{FF2B5EF4-FFF2-40B4-BE49-F238E27FC236}">
                    <a16:creationId xmlns:a16="http://schemas.microsoft.com/office/drawing/2014/main" id="{513BCE50-87C1-43D7-9251-EF574D1BF6AD}"/>
                  </a:ext>
                </a:extLst>
              </p:cNvPr>
              <p:cNvPicPr>
                <a:picLocks noGrp="1" noRot="1" noChangeAspect="1" noMove="1" noResize="1" noEditPoints="1" noAdjustHandles="1" noChangeArrowheads="1" noChangeShapeType="1" noCrop="1"/>
              </p:cNvPicPr>
              <p:nvPr/>
            </p:nvPicPr>
            <p:blipFill>
              <a:blip r:embed="rId16"/>
              <a:stretch>
                <a:fillRect/>
              </a:stretch>
            </p:blipFill>
            <p:spPr>
              <a:xfrm>
                <a:off x="3867998" y="4782254"/>
                <a:ext cx="2400897" cy="1420107"/>
              </a:xfrm>
              <a:prstGeom prst="rect">
                <a:avLst/>
              </a:prstGeom>
            </p:spPr>
          </p:pic>
        </mc:Fallback>
      </mc:AlternateContent>
      <p:grpSp>
        <p:nvGrpSpPr>
          <p:cNvPr id="43" name="Group 42">
            <a:extLst>
              <a:ext uri="{FF2B5EF4-FFF2-40B4-BE49-F238E27FC236}">
                <a16:creationId xmlns:a16="http://schemas.microsoft.com/office/drawing/2014/main" id="{62E2B15C-4AF2-4AC4-8D20-5A926BE03A19}"/>
              </a:ext>
            </a:extLst>
          </p:cNvPr>
          <p:cNvGrpSpPr/>
          <p:nvPr/>
        </p:nvGrpSpPr>
        <p:grpSpPr>
          <a:xfrm>
            <a:off x="4601161" y="2788857"/>
            <a:ext cx="1952040" cy="1452853"/>
            <a:chOff x="2723355" y="1080102"/>
            <a:chExt cx="2572856" cy="629480"/>
          </a:xfrm>
        </p:grpSpPr>
        <p:sp>
          <p:nvSpPr>
            <p:cNvPr id="44" name="Rectangle: Rounded Corners 43">
              <a:extLst>
                <a:ext uri="{FF2B5EF4-FFF2-40B4-BE49-F238E27FC236}">
                  <a16:creationId xmlns:a16="http://schemas.microsoft.com/office/drawing/2014/main" id="{81D4D96B-D675-4AAC-8F1B-2125371A6DC9}"/>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Rounded Corners 44">
              <a:extLst>
                <a:ext uri="{FF2B5EF4-FFF2-40B4-BE49-F238E27FC236}">
                  <a16:creationId xmlns:a16="http://schemas.microsoft.com/office/drawing/2014/main" id="{3F90176F-96D5-4227-967A-B72F24BD0A4C}"/>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17" name="3D Model 16" descr="Plant Small">
                <a:extLst>
                  <a:ext uri="{FF2B5EF4-FFF2-40B4-BE49-F238E27FC236}">
                    <a16:creationId xmlns:a16="http://schemas.microsoft.com/office/drawing/2014/main" id="{3D403C38-3A30-42C3-94D0-9B60BFEC3A3E}"/>
                  </a:ext>
                </a:extLst>
              </p:cNvPr>
              <p:cNvGraphicFramePr>
                <a:graphicFrameLocks noChangeAspect="1"/>
              </p:cNvGraphicFramePr>
              <p:nvPr>
                <p:extLst>
                  <p:ext uri="{D42A27DB-BD31-4B8C-83A1-F6EECF244321}">
                    <p14:modId xmlns:p14="http://schemas.microsoft.com/office/powerpoint/2010/main" val="3743970245"/>
                  </p:ext>
                </p:extLst>
              </p:nvPr>
            </p:nvGraphicFramePr>
            <p:xfrm>
              <a:off x="4704273" y="2874345"/>
              <a:ext cx="1635041" cy="1267510"/>
            </p:xfrm>
            <a:graphic>
              <a:graphicData uri="http://schemas.microsoft.com/office/drawing/2017/model3d">
                <am3d:model3d r:embed="rId17">
                  <am3d:spPr>
                    <a:xfrm>
                      <a:off x="0" y="0"/>
                      <a:ext cx="1635041" cy="1267510"/>
                    </a:xfrm>
                    <a:prstGeom prst="rect">
                      <a:avLst/>
                    </a:prstGeom>
                  </am3d:spPr>
                  <am3d:camera>
                    <am3d:pos x="0" y="0" z="67407568"/>
                    <am3d:up dx="0" dy="36000000" dz="0"/>
                    <am3d:lookAt x="0" y="0" z="0"/>
                    <am3d:perspective fov="2700000"/>
                  </am3d:camera>
                  <am3d:trans>
                    <am3d:meterPerModelUnit n="5949445" d="1000000"/>
                    <am3d:preTrans dx="-1294954" dy="-8927504" dz="-2105458"/>
                    <am3d:scale>
                      <am3d:sx n="1000000" d="1000000"/>
                      <am3d:sy n="1000000" d="1000000"/>
                      <am3d:sz n="1000000" d="1000000"/>
                    </am3d:scale>
                    <am3d:rot/>
                    <am3d:postTrans dx="0" dy="0" dz="0"/>
                  </am3d:trans>
                  <am3d:raster rName="Office3DRenderer" rVer="16.0.8326">
                    <am3d:blip r:embed="rId18"/>
                  </am3d:raster>
                  <am3d:objViewport viewportSz="268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descr="Plant Small">
                <a:extLst>
                  <a:ext uri="{FF2B5EF4-FFF2-40B4-BE49-F238E27FC236}">
                    <a16:creationId xmlns:a16="http://schemas.microsoft.com/office/drawing/2014/main" id="{3D403C38-3A30-42C3-94D0-9B60BFEC3A3E}"/>
                  </a:ext>
                </a:extLst>
              </p:cNvPr>
              <p:cNvPicPr>
                <a:picLocks noGrp="1" noRot="1" noChangeAspect="1" noMove="1" noResize="1" noEditPoints="1" noAdjustHandles="1" noChangeArrowheads="1" noChangeShapeType="1" noCrop="1"/>
              </p:cNvPicPr>
              <p:nvPr/>
            </p:nvPicPr>
            <p:blipFill>
              <a:blip r:embed="rId18"/>
              <a:stretch>
                <a:fillRect/>
              </a:stretch>
            </p:blipFill>
            <p:spPr>
              <a:xfrm>
                <a:off x="4704273" y="2874345"/>
                <a:ext cx="1635041" cy="126751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3D Model 8" descr="Floor Plant">
                <a:extLst>
                  <a:ext uri="{FF2B5EF4-FFF2-40B4-BE49-F238E27FC236}">
                    <a16:creationId xmlns:a16="http://schemas.microsoft.com/office/drawing/2014/main" id="{C3FB9A44-B092-4D89-8012-335873BCCA74}"/>
                  </a:ext>
                </a:extLst>
              </p:cNvPr>
              <p:cNvGraphicFramePr>
                <a:graphicFrameLocks noChangeAspect="1"/>
              </p:cNvGraphicFramePr>
              <p:nvPr>
                <p:extLst>
                  <p:ext uri="{D42A27DB-BD31-4B8C-83A1-F6EECF244321}">
                    <p14:modId xmlns:p14="http://schemas.microsoft.com/office/powerpoint/2010/main" val="2727698850"/>
                  </p:ext>
                </p:extLst>
              </p:nvPr>
            </p:nvGraphicFramePr>
            <p:xfrm>
              <a:off x="7018357" y="4030039"/>
              <a:ext cx="1908443" cy="2137686"/>
            </p:xfrm>
            <a:graphic>
              <a:graphicData uri="http://schemas.microsoft.com/office/drawing/2017/model3d">
                <am3d:model3d r:embed="rId19">
                  <am3d:spPr>
                    <a:xfrm>
                      <a:off x="0" y="0"/>
                      <a:ext cx="1908443" cy="2137686"/>
                    </a:xfrm>
                    <a:prstGeom prst="rect">
                      <a:avLst/>
                    </a:prstGeom>
                  </am3d:spPr>
                  <am3d:camera>
                    <am3d:pos x="0" y="0" z="72423471"/>
                    <am3d:up dx="0" dy="36000000" dz="0"/>
                    <am3d:lookAt x="0" y="0" z="0"/>
                    <am3d:perspective fov="2700000"/>
                  </am3d:camera>
                  <am3d:trans>
                    <am3d:meterPerModelUnit n="6074779" d="1000000"/>
                    <am3d:preTrans dx="-2117975" dy="-18000000" dz="924048"/>
                    <am3d:scale>
                      <am3d:sx n="1000000" d="1000000"/>
                      <am3d:sy n="1000000" d="1000000"/>
                      <am3d:sz n="1000000" d="1000000"/>
                    </am3d:scale>
                    <am3d:rot/>
                    <am3d:postTrans dx="0" dy="0" dz="0"/>
                  </am3d:trans>
                  <am3d:raster rName="Office3DRenderer" rVer="16.0.8326">
                    <am3d:blip r:embed="rId20"/>
                  </am3d:raster>
                  <am3d:objViewport viewportSz="32609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Floor Plant">
                <a:extLst>
                  <a:ext uri="{FF2B5EF4-FFF2-40B4-BE49-F238E27FC236}">
                    <a16:creationId xmlns:a16="http://schemas.microsoft.com/office/drawing/2014/main" id="{C3FB9A44-B092-4D89-8012-335873BCCA74}"/>
                  </a:ext>
                </a:extLst>
              </p:cNvPr>
              <p:cNvPicPr>
                <a:picLocks noGrp="1" noRot="1" noChangeAspect="1" noMove="1" noResize="1" noEditPoints="1" noAdjustHandles="1" noChangeArrowheads="1" noChangeShapeType="1" noCrop="1"/>
              </p:cNvPicPr>
              <p:nvPr/>
            </p:nvPicPr>
            <p:blipFill>
              <a:blip r:embed="rId20"/>
              <a:stretch>
                <a:fillRect/>
              </a:stretch>
            </p:blipFill>
            <p:spPr>
              <a:xfrm>
                <a:off x="7018357" y="4030039"/>
                <a:ext cx="1908443" cy="2137686"/>
              </a:xfrm>
              <a:prstGeom prst="rect">
                <a:avLst/>
              </a:prstGeom>
            </p:spPr>
          </p:pic>
        </mc:Fallback>
      </mc:AlternateContent>
      <p:grpSp>
        <p:nvGrpSpPr>
          <p:cNvPr id="46" name="Group 45">
            <a:extLst>
              <a:ext uri="{FF2B5EF4-FFF2-40B4-BE49-F238E27FC236}">
                <a16:creationId xmlns:a16="http://schemas.microsoft.com/office/drawing/2014/main" id="{E77EFEC5-1591-4EEC-9795-1052398C4D15}"/>
              </a:ext>
            </a:extLst>
          </p:cNvPr>
          <p:cNvGrpSpPr/>
          <p:nvPr/>
        </p:nvGrpSpPr>
        <p:grpSpPr>
          <a:xfrm>
            <a:off x="6889512" y="608346"/>
            <a:ext cx="2096709" cy="2650600"/>
            <a:chOff x="2723355" y="1080102"/>
            <a:chExt cx="2572856" cy="629480"/>
          </a:xfrm>
        </p:grpSpPr>
        <p:sp>
          <p:nvSpPr>
            <p:cNvPr id="47" name="Rectangle: Rounded Corners 46">
              <a:extLst>
                <a:ext uri="{FF2B5EF4-FFF2-40B4-BE49-F238E27FC236}">
                  <a16:creationId xmlns:a16="http://schemas.microsoft.com/office/drawing/2014/main" id="{59DA719F-6946-40E3-8DF3-5D63889C79C8}"/>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Rounded Corners 47">
              <a:extLst>
                <a:ext uri="{FF2B5EF4-FFF2-40B4-BE49-F238E27FC236}">
                  <a16:creationId xmlns:a16="http://schemas.microsoft.com/office/drawing/2014/main" id="{2A72ABE1-A761-4572-A575-DCA924F3EECD}"/>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13" name="3D Model 12" descr="Large Desert Plant 02">
                <a:extLst>
                  <a:ext uri="{FF2B5EF4-FFF2-40B4-BE49-F238E27FC236}">
                    <a16:creationId xmlns:a16="http://schemas.microsoft.com/office/drawing/2014/main" id="{E5D237A4-83E5-4436-90F7-AFCDAC514A6A}"/>
                  </a:ext>
                </a:extLst>
              </p:cNvPr>
              <p:cNvGraphicFramePr>
                <a:graphicFrameLocks noChangeAspect="1"/>
              </p:cNvGraphicFramePr>
              <p:nvPr>
                <p:extLst>
                  <p:ext uri="{D42A27DB-BD31-4B8C-83A1-F6EECF244321}">
                    <p14:modId xmlns:p14="http://schemas.microsoft.com/office/powerpoint/2010/main" val="2005714702"/>
                  </p:ext>
                </p:extLst>
              </p:nvPr>
            </p:nvGraphicFramePr>
            <p:xfrm>
              <a:off x="7222007" y="724446"/>
              <a:ext cx="1431719" cy="2334475"/>
            </p:xfrm>
            <a:graphic>
              <a:graphicData uri="http://schemas.microsoft.com/office/drawing/2017/model3d">
                <am3d:model3d r:embed="rId21">
                  <am3d:spPr>
                    <a:xfrm>
                      <a:off x="0" y="0"/>
                      <a:ext cx="1431719" cy="2334475"/>
                    </a:xfrm>
                    <a:prstGeom prst="rect">
                      <a:avLst/>
                    </a:prstGeom>
                  </am3d:spPr>
                  <am3d:camera>
                    <am3d:pos x="0" y="0" z="57997886"/>
                    <am3d:up dx="0" dy="36000000" dz="0"/>
                    <am3d:lookAt x="0" y="0" z="0"/>
                    <am3d:perspective fov="2700000"/>
                  </am3d:camera>
                  <am3d:trans>
                    <am3d:meterPerModelUnit n="3125" d="1000000"/>
                    <am3d:preTrans dx="-514279" dy="-17699371" dz="-576847"/>
                    <am3d:scale>
                      <am3d:sx n="1000000" d="1000000"/>
                      <am3d:sy n="1000000" d="1000000"/>
                      <am3d:sz n="1000000" d="1000000"/>
                    </am3d:scale>
                    <am3d:rot/>
                    <am3d:postTrans dx="0" dy="0" dz="0"/>
                  </am3d:trans>
                  <am3d:raster rName="Office3DRenderer" rVer="16.0.8326">
                    <am3d:blip r:embed="rId22"/>
                  </am3d:raster>
                  <am3d:objViewport viewportSz="2945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Large Desert Plant 02">
                <a:extLst>
                  <a:ext uri="{FF2B5EF4-FFF2-40B4-BE49-F238E27FC236}">
                    <a16:creationId xmlns:a16="http://schemas.microsoft.com/office/drawing/2014/main" id="{E5D237A4-83E5-4436-90F7-AFCDAC514A6A}"/>
                  </a:ext>
                </a:extLst>
              </p:cNvPr>
              <p:cNvPicPr>
                <a:picLocks noGrp="1" noRot="1" noChangeAspect="1" noMove="1" noResize="1" noEditPoints="1" noAdjustHandles="1" noChangeArrowheads="1" noChangeShapeType="1" noCrop="1"/>
              </p:cNvPicPr>
              <p:nvPr/>
            </p:nvPicPr>
            <p:blipFill>
              <a:blip r:embed="rId22"/>
              <a:stretch>
                <a:fillRect/>
              </a:stretch>
            </p:blipFill>
            <p:spPr>
              <a:xfrm>
                <a:off x="7222007" y="724446"/>
                <a:ext cx="1431719" cy="233447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0" name="3D Model 49" descr="Gold coins">
                <a:extLst>
                  <a:ext uri="{FF2B5EF4-FFF2-40B4-BE49-F238E27FC236}">
                    <a16:creationId xmlns:a16="http://schemas.microsoft.com/office/drawing/2014/main" id="{25FCE3B1-445F-4C86-952A-344380F0F071}"/>
                  </a:ext>
                </a:extLst>
              </p:cNvPr>
              <p:cNvGraphicFramePr>
                <a:graphicFrameLocks noChangeAspect="1"/>
              </p:cNvGraphicFramePr>
              <p:nvPr>
                <p:extLst>
                  <p:ext uri="{D42A27DB-BD31-4B8C-83A1-F6EECF244321}">
                    <p14:modId xmlns:p14="http://schemas.microsoft.com/office/powerpoint/2010/main" val="1590114686"/>
                  </p:ext>
                </p:extLst>
              </p:nvPr>
            </p:nvGraphicFramePr>
            <p:xfrm>
              <a:off x="1738388" y="6229107"/>
              <a:ext cx="9061014" cy="6138109"/>
            </p:xfrm>
            <a:graphic>
              <a:graphicData uri="http://schemas.microsoft.com/office/drawing/2017/model3d">
                <am3d:model3d r:embed="rId23">
                  <am3d:spPr>
                    <a:xfrm>
                      <a:off x="0" y="0"/>
                      <a:ext cx="9061014" cy="6138109"/>
                    </a:xfrm>
                    <a:prstGeom prst="rect">
                      <a:avLst/>
                    </a:prstGeom>
                  </am3d:spPr>
                  <am3d:camera>
                    <am3d:pos x="0" y="0" z="66316102"/>
                    <am3d:up dx="0" dy="36000000" dz="0"/>
                    <am3d:lookAt x="0" y="0" z="0"/>
                    <am3d:perspective fov="2700000"/>
                  </am3d:camera>
                  <am3d:trans>
                    <am3d:meterPerModelUnit n="173461" d="1000000"/>
                    <am3d:preTrans dx="723681" dy="-10108787" dz="6133181"/>
                    <am3d:scale>
                      <am3d:sx n="1000000" d="1000000"/>
                      <am3d:sy n="1000000" d="1000000"/>
                      <am3d:sz n="1000000" d="1000000"/>
                    </am3d:scale>
                    <am3d:rot ax="4759217" ay="-133518" az="-698043"/>
                    <am3d:postTrans dx="0" dy="0" dz="0"/>
                  </am3d:trans>
                  <am3d:raster rName="Office3DRenderer" rVer="16.0.8326">
                    <am3d:blip r:embed="rId24"/>
                  </am3d:raster>
                  <am3d:objViewport viewportSz="110875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0" name="3D Model 49" descr="Gold coins">
                <a:extLst>
                  <a:ext uri="{FF2B5EF4-FFF2-40B4-BE49-F238E27FC236}">
                    <a16:creationId xmlns:a16="http://schemas.microsoft.com/office/drawing/2014/main" id="{25FCE3B1-445F-4C86-952A-344380F0F071}"/>
                  </a:ext>
                </a:extLst>
              </p:cNvPr>
              <p:cNvPicPr>
                <a:picLocks noGrp="1" noRot="1" noChangeAspect="1" noMove="1" noResize="1" noEditPoints="1" noAdjustHandles="1" noChangeArrowheads="1" noChangeShapeType="1" noCrop="1"/>
              </p:cNvPicPr>
              <p:nvPr/>
            </p:nvPicPr>
            <p:blipFill>
              <a:blip r:embed="rId24"/>
              <a:stretch>
                <a:fillRect/>
              </a:stretch>
            </p:blipFill>
            <p:spPr>
              <a:xfrm>
                <a:off x="1738388" y="6229107"/>
                <a:ext cx="9061014" cy="6138109"/>
              </a:xfrm>
              <a:prstGeom prst="rect">
                <a:avLst/>
              </a:prstGeom>
            </p:spPr>
          </p:pic>
        </mc:Fallback>
      </mc:AlternateContent>
      <p:grpSp>
        <p:nvGrpSpPr>
          <p:cNvPr id="8" name="Group 7">
            <a:extLst>
              <a:ext uri="{FF2B5EF4-FFF2-40B4-BE49-F238E27FC236}">
                <a16:creationId xmlns:a16="http://schemas.microsoft.com/office/drawing/2014/main" id="{749789C6-527C-4D25-A472-8DB7AC7653AF}"/>
              </a:ext>
            </a:extLst>
          </p:cNvPr>
          <p:cNvGrpSpPr/>
          <p:nvPr/>
        </p:nvGrpSpPr>
        <p:grpSpPr>
          <a:xfrm>
            <a:off x="9346939" y="740420"/>
            <a:ext cx="2572828" cy="5558742"/>
            <a:chOff x="9346939" y="414041"/>
            <a:chExt cx="2572828" cy="5377159"/>
          </a:xfrm>
        </p:grpSpPr>
        <p:grpSp>
          <p:nvGrpSpPr>
            <p:cNvPr id="51" name="Group 50">
              <a:extLst>
                <a:ext uri="{FF2B5EF4-FFF2-40B4-BE49-F238E27FC236}">
                  <a16:creationId xmlns:a16="http://schemas.microsoft.com/office/drawing/2014/main" id="{D124E6C3-6464-46D6-A1EC-DC7A17A3D327}"/>
                </a:ext>
              </a:extLst>
            </p:cNvPr>
            <p:cNvGrpSpPr/>
            <p:nvPr/>
          </p:nvGrpSpPr>
          <p:grpSpPr>
            <a:xfrm>
              <a:off x="9346939" y="414041"/>
              <a:ext cx="2572828" cy="5377159"/>
              <a:chOff x="2723355" y="1080102"/>
              <a:chExt cx="2572856" cy="629480"/>
            </a:xfrm>
          </p:grpSpPr>
          <p:sp>
            <p:nvSpPr>
              <p:cNvPr id="52" name="Rectangle: Rounded Corners 51">
                <a:extLst>
                  <a:ext uri="{FF2B5EF4-FFF2-40B4-BE49-F238E27FC236}">
                    <a16:creationId xmlns:a16="http://schemas.microsoft.com/office/drawing/2014/main" id="{720AFF98-7D9A-43FF-BBF2-10C92333B740}"/>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52">
                <a:extLst>
                  <a:ext uri="{FF2B5EF4-FFF2-40B4-BE49-F238E27FC236}">
                    <a16:creationId xmlns:a16="http://schemas.microsoft.com/office/drawing/2014/main" id="{57600FAA-D150-4CFB-BBE8-4AC4FE6437E1}"/>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6129E408-74B6-42B5-9D29-0302E536A124}"/>
                </a:ext>
              </a:extLst>
            </p:cNvPr>
            <p:cNvSpPr txBox="1"/>
            <p:nvPr/>
          </p:nvSpPr>
          <p:spPr>
            <a:xfrm>
              <a:off x="9435591" y="656049"/>
              <a:ext cx="2331311" cy="5062924"/>
            </a:xfrm>
            <a:prstGeom prst="rect">
              <a:avLst/>
            </a:prstGeom>
            <a:noFill/>
          </p:spPr>
          <p:txBody>
            <a:bodyPr wrap="square" rtlCol="0">
              <a:spAutoFit/>
            </a:bodyPr>
            <a:lstStyle/>
            <a:p>
              <a:pPr algn="just"/>
              <a:r>
                <a:rPr lang="en-US" sz="1700" dirty="0">
                  <a:latin typeface="Inter" panose="020B0502030000000004" pitchFamily="34" charset="0"/>
                  <a:ea typeface="Inter" panose="020B0502030000000004" pitchFamily="34" charset="0"/>
                </a:rPr>
                <a:t>The lockdown has sparked a widespread interest in gardening among Filipinos, becoming popular in both rural and urban </a:t>
              </a:r>
              <a:r>
                <a:rPr lang="en-US" sz="1700" dirty="0" err="1">
                  <a:latin typeface="Inter" panose="020B0502030000000004" pitchFamily="34" charset="0"/>
                  <a:ea typeface="Inter" panose="020B0502030000000004" pitchFamily="34" charset="0"/>
                </a:rPr>
                <a:t>areas.This</a:t>
              </a:r>
              <a:r>
                <a:rPr lang="en-US" sz="1700" dirty="0">
                  <a:latin typeface="Inter" panose="020B0502030000000004" pitchFamily="34" charset="0"/>
                  <a:ea typeface="Inter" panose="020B0502030000000004" pitchFamily="34" charset="0"/>
                </a:rPr>
                <a:t> newfound passion for gardening is reflected in the terms "</a:t>
              </a:r>
              <a:r>
                <a:rPr lang="en-US" sz="1700" dirty="0" err="1">
                  <a:latin typeface="Inter" panose="020B0502030000000004" pitchFamily="34" charset="0"/>
                  <a:ea typeface="Inter" panose="020B0502030000000004" pitchFamily="34" charset="0"/>
                </a:rPr>
                <a:t>plantito</a:t>
              </a:r>
              <a:r>
                <a:rPr lang="en-US" sz="1700" dirty="0">
                  <a:latin typeface="Inter" panose="020B0502030000000004" pitchFamily="34" charset="0"/>
                  <a:ea typeface="Inter" panose="020B0502030000000004" pitchFamily="34" charset="0"/>
                </a:rPr>
                <a:t>" for males and "</a:t>
              </a:r>
              <a:r>
                <a:rPr lang="en-US" sz="1700" dirty="0" err="1">
                  <a:latin typeface="Inter" panose="020B0502030000000004" pitchFamily="34" charset="0"/>
                  <a:ea typeface="Inter" panose="020B0502030000000004" pitchFamily="34" charset="0"/>
                </a:rPr>
                <a:t>plantita</a:t>
              </a:r>
              <a:r>
                <a:rPr lang="en-US" sz="1700" dirty="0">
                  <a:latin typeface="Inter" panose="020B0502030000000004" pitchFamily="34" charset="0"/>
                  <a:ea typeface="Inter" panose="020B0502030000000004" pitchFamily="34" charset="0"/>
                </a:rPr>
                <a:t>" for females, which refer to individuals who take pleasure in cultivating and nurturing plants, as noted by Sunga (2021). </a:t>
              </a:r>
            </a:p>
          </p:txBody>
        </p:sp>
        <p:sp>
          <p:nvSpPr>
            <p:cNvPr id="56" name="Rectangle: Rounded Corners 55">
              <a:extLst>
                <a:ext uri="{FF2B5EF4-FFF2-40B4-BE49-F238E27FC236}">
                  <a16:creationId xmlns:a16="http://schemas.microsoft.com/office/drawing/2014/main" id="{AF3B6D37-920E-4CAF-8DCE-40B7D1226DE5}"/>
                </a:ext>
              </a:extLst>
            </p:cNvPr>
            <p:cNvSpPr/>
            <p:nvPr/>
          </p:nvSpPr>
          <p:spPr>
            <a:xfrm>
              <a:off x="10261624" y="484233"/>
              <a:ext cx="743457" cy="76198"/>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mc:AlternateContent xmlns:mc="http://schemas.openxmlformats.org/markup-compatibility/2006">
        <mc:Choice xmlns:am3d="http://schemas.microsoft.com/office/drawing/2017/model3d" Requires="am3d">
          <p:graphicFrame>
            <p:nvGraphicFramePr>
              <p:cNvPr id="10" name="3D Model 9" descr="Globe">
                <a:extLst>
                  <a:ext uri="{FF2B5EF4-FFF2-40B4-BE49-F238E27FC236}">
                    <a16:creationId xmlns:a16="http://schemas.microsoft.com/office/drawing/2014/main" id="{4C0C779B-97D1-4867-99D4-F0BCF088D69E}"/>
                  </a:ext>
                </a:extLst>
              </p:cNvPr>
              <p:cNvGraphicFramePr>
                <a:graphicFrameLocks noChangeAspect="1"/>
              </p:cNvGraphicFramePr>
              <p:nvPr>
                <p:extLst>
                  <p:ext uri="{D42A27DB-BD31-4B8C-83A1-F6EECF244321}">
                    <p14:modId xmlns:p14="http://schemas.microsoft.com/office/powerpoint/2010/main" val="1912188683"/>
                  </p:ext>
                </p:extLst>
              </p:nvPr>
            </p:nvGraphicFramePr>
            <p:xfrm>
              <a:off x="12725400" y="-762000"/>
              <a:ext cx="8101180" cy="8196375"/>
            </p:xfrm>
            <a:graphic>
              <a:graphicData uri="http://schemas.microsoft.com/office/drawing/2017/model3d">
                <am3d:model3d r:embed="rId25">
                  <am3d:spPr>
                    <a:xfrm>
                      <a:off x="0" y="0"/>
                      <a:ext cx="8101180" cy="8196375"/>
                    </a:xfrm>
                    <a:prstGeom prst="rect">
                      <a:avLst/>
                    </a:prstGeom>
                  </am3d:spPr>
                  <am3d:camera>
                    <am3d:pos x="0" y="0" z="80069046"/>
                    <am3d:up dx="0" dy="36000000" dz="0"/>
                    <am3d:lookAt x="0" y="0" z="0"/>
                    <am3d:perspective fov="2700000"/>
                  </am3d:camera>
                  <am3d:trans>
                    <am3d:meterPerModelUnit n="4803097" d="1000000"/>
                    <am3d:preTrans dx="-41004" dy="71609" dz="88767"/>
                    <am3d:scale>
                      <am3d:sx n="1000000" d="1000000"/>
                      <am3d:sy n="1000000" d="1000000"/>
                      <am3d:sz n="1000000" d="1000000"/>
                    </am3d:scale>
                    <am3d:rot ax="-205141" ay="-1513389" az="87562"/>
                    <am3d:postTrans dx="0" dy="0" dz="0"/>
                  </am3d:trans>
                  <am3d:raster rName="Office3DRenderer" rVer="16.0.8326">
                    <am3d:blip r:embed="rId26"/>
                  </am3d:raster>
                  <am3d:objViewport viewportSz="147648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Globe">
                <a:extLst>
                  <a:ext uri="{FF2B5EF4-FFF2-40B4-BE49-F238E27FC236}">
                    <a16:creationId xmlns:a16="http://schemas.microsoft.com/office/drawing/2014/main" id="{4C0C779B-97D1-4867-99D4-F0BCF088D69E}"/>
                  </a:ext>
                </a:extLst>
              </p:cNvPr>
              <p:cNvPicPr>
                <a:picLocks noGrp="1" noRot="1" noChangeAspect="1" noMove="1" noResize="1" noEditPoints="1" noAdjustHandles="1" noChangeArrowheads="1" noChangeShapeType="1" noCrop="1"/>
              </p:cNvPicPr>
              <p:nvPr/>
            </p:nvPicPr>
            <p:blipFill>
              <a:blip r:embed="rId26"/>
              <a:stretch>
                <a:fillRect/>
              </a:stretch>
            </p:blipFill>
            <p:spPr>
              <a:xfrm>
                <a:off x="12725400" y="-762000"/>
                <a:ext cx="8101180" cy="8196375"/>
              </a:xfrm>
              <a:prstGeom prst="rect">
                <a:avLst/>
              </a:prstGeom>
            </p:spPr>
          </p:pic>
        </mc:Fallback>
      </mc:AlternateContent>
    </p:spTree>
    <p:extLst>
      <p:ext uri="{BB962C8B-B14F-4D97-AF65-F5344CB8AC3E}">
        <p14:creationId xmlns:p14="http://schemas.microsoft.com/office/powerpoint/2010/main" val="2646475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25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82" name="3D Model 81" descr="Light Gray Equal sign">
                <a:extLst>
                  <a:ext uri="{FF2B5EF4-FFF2-40B4-BE49-F238E27FC236}">
                    <a16:creationId xmlns:a16="http://schemas.microsoft.com/office/drawing/2014/main" id="{C5603F4F-47B9-419B-A910-862451D59CDA}"/>
                  </a:ext>
                </a:extLst>
              </p:cNvPr>
              <p:cNvGraphicFramePr>
                <a:graphicFrameLocks noChangeAspect="1"/>
              </p:cNvGraphicFramePr>
              <p:nvPr>
                <p:extLst>
                  <p:ext uri="{D42A27DB-BD31-4B8C-83A1-F6EECF244321}">
                    <p14:modId xmlns:p14="http://schemas.microsoft.com/office/powerpoint/2010/main" val="2091937925"/>
                  </p:ext>
                </p:extLst>
              </p:nvPr>
            </p:nvGraphicFramePr>
            <p:xfrm>
              <a:off x="6574824" y="3337483"/>
              <a:ext cx="309322" cy="209589"/>
            </p:xfrm>
            <a:graphic>
              <a:graphicData uri="http://schemas.microsoft.com/office/drawing/2017/model3d">
                <am3d:model3d r:embed="rId3">
                  <am3d:spPr>
                    <a:xfrm>
                      <a:off x="0" y="0"/>
                      <a:ext cx="309322" cy="209589"/>
                    </a:xfrm>
                    <a:prstGeom prst="rect">
                      <a:avLst/>
                    </a:prstGeom>
                  </am3d:spPr>
                  <am3d:camera>
                    <am3d:pos x="0" y="0" z="56963514"/>
                    <am3d:up dx="0" dy="36000000" dz="0"/>
                    <am3d:lookAt x="0" y="0" z="0"/>
                    <am3d:perspective fov="2700000"/>
                  </am3d:camera>
                  <am3d:trans>
                    <am3d:meterPerModelUnit n="3904325" d="1000000"/>
                    <am3d:preTrans dx="0" dy="-12196367" dz="2246"/>
                    <am3d:scale>
                      <am3d:sx n="1000000" d="1000000"/>
                      <am3d:sy n="1000000" d="1000000"/>
                      <am3d:sz n="1000000" d="1000000"/>
                    </am3d:scale>
                    <am3d:rot/>
                    <am3d:postTrans dx="0" dy="0" dz="0"/>
                  </am3d:trans>
                  <am3d:raster rName="Office3DRenderer" rVer="16.0.8326">
                    <am3d:blip r:embed="rId4"/>
                  </am3d:raster>
                  <am3d:objViewport viewportSz="3943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2" name="3D Model 81" descr="Light Gray Equal sign">
                <a:extLst>
                  <a:ext uri="{FF2B5EF4-FFF2-40B4-BE49-F238E27FC236}">
                    <a16:creationId xmlns:a16="http://schemas.microsoft.com/office/drawing/2014/main" id="{C5603F4F-47B9-419B-A910-862451D59CDA}"/>
                  </a:ext>
                </a:extLst>
              </p:cNvPr>
              <p:cNvPicPr>
                <a:picLocks noGrp="1" noRot="1" noChangeAspect="1" noMove="1" noResize="1" noEditPoints="1" noAdjustHandles="1" noChangeArrowheads="1" noChangeShapeType="1" noCrop="1"/>
              </p:cNvPicPr>
              <p:nvPr/>
            </p:nvPicPr>
            <p:blipFill>
              <a:blip r:embed="rId4"/>
              <a:stretch>
                <a:fillRect/>
              </a:stretch>
            </p:blipFill>
            <p:spPr>
              <a:xfrm>
                <a:off x="6574824" y="3337483"/>
                <a:ext cx="309322" cy="209589"/>
              </a:xfrm>
              <a:prstGeom prst="rect">
                <a:avLst/>
              </a:prstGeom>
            </p:spPr>
          </p:pic>
        </mc:Fallback>
      </mc:AlternateContent>
      <p:sp>
        <p:nvSpPr>
          <p:cNvPr id="3" name="Rectangle 2">
            <a:extLst>
              <a:ext uri="{FF2B5EF4-FFF2-40B4-BE49-F238E27FC236}">
                <a16:creationId xmlns:a16="http://schemas.microsoft.com/office/drawing/2014/main" id="{8FB410B1-5F79-47F9-8065-E09161842142}"/>
              </a:ext>
            </a:extLst>
          </p:cNvPr>
          <p:cNvSpPr/>
          <p:nvPr/>
        </p:nvSpPr>
        <p:spPr>
          <a:xfrm>
            <a:off x="0" y="0"/>
            <a:ext cx="12192000" cy="6858000"/>
          </a:xfrm>
          <a:prstGeom prst="rect">
            <a:avLst/>
          </a:prstGeom>
          <a:gradFill flip="none" rotWithShape="1">
            <a:gsLst>
              <a:gs pos="58000">
                <a:srgbClr val="E1F6F3"/>
              </a:gs>
              <a:gs pos="100000">
                <a:srgbClr val="CFD9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1B5208E-BB6F-46B4-8733-41809CC17146}"/>
              </a:ext>
            </a:extLst>
          </p:cNvPr>
          <p:cNvPicPr>
            <a:picLocks noChangeAspect="1"/>
          </p:cNvPicPr>
          <p:nvPr/>
        </p:nvPicPr>
        <p:blipFill rotWithShape="1">
          <a:blip r:embed="rId5">
            <a:extLst>
              <a:ext uri="{BEBA8EAE-BF5A-486C-A8C5-ECC9F3942E4B}">
                <a14:imgProps xmlns:a14="http://schemas.microsoft.com/office/drawing/2010/main">
                  <a14:imgLayer r:embed="rId6">
                    <a14:imgEffect>
                      <a14:artisticBlur radius="100"/>
                    </a14:imgEffect>
                    <a14:imgEffect>
                      <a14:saturation sat="33000"/>
                    </a14:imgEffect>
                    <a14:imgEffect>
                      <a14:brightnessContrast contrast="40000"/>
                    </a14:imgEffect>
                  </a14:imgLayer>
                </a14:imgProps>
              </a:ext>
            </a:extLst>
          </a:blip>
          <a:srcRect l="-2967" t="2984" r="91086" b="2540"/>
          <a:stretch/>
        </p:blipFill>
        <p:spPr>
          <a:xfrm>
            <a:off x="-361968"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27" name="TextBox 26">
            <a:extLst>
              <a:ext uri="{FF2B5EF4-FFF2-40B4-BE49-F238E27FC236}">
                <a16:creationId xmlns:a16="http://schemas.microsoft.com/office/drawing/2014/main" id="{ADB5651C-A214-41AF-BEB1-D174D13CBEA6}"/>
              </a:ext>
            </a:extLst>
          </p:cNvPr>
          <p:cNvSpPr txBox="1"/>
          <p:nvPr/>
        </p:nvSpPr>
        <p:spPr>
          <a:xfrm>
            <a:off x="223154" y="715858"/>
            <a:ext cx="633969" cy="5509200"/>
          </a:xfrm>
          <a:prstGeom prst="rect">
            <a:avLst/>
          </a:prstGeom>
          <a:noFill/>
        </p:spPr>
        <p:txBody>
          <a:bodyPr wrap="square" rtlCol="0">
            <a:spAutoFit/>
          </a:bodyPr>
          <a:lstStyle/>
          <a:p>
            <a:r>
              <a:rPr lang="en-MY" sz="4400" b="1" dirty="0">
                <a:solidFill>
                  <a:srgbClr val="4E6674"/>
                </a:solidFill>
                <a:latin typeface="Inter" panose="020B0502030000000004" pitchFamily="34" charset="0"/>
                <a:ea typeface="Inter" panose="020B0502030000000004" pitchFamily="34" charset="0"/>
              </a:rPr>
              <a:t>BUS</a:t>
            </a:r>
          </a:p>
          <a:p>
            <a:r>
              <a:rPr lang="en-MY" sz="4400" b="1" dirty="0">
                <a:solidFill>
                  <a:srgbClr val="4E6674"/>
                </a:solidFill>
                <a:latin typeface="Inter" panose="020B0502030000000004" pitchFamily="34" charset="0"/>
                <a:ea typeface="Inter" panose="020B0502030000000004" pitchFamily="34" charset="0"/>
              </a:rPr>
              <a:t> I</a:t>
            </a:r>
          </a:p>
          <a:p>
            <a:r>
              <a:rPr lang="en-MY" sz="4400" b="1" dirty="0">
                <a:solidFill>
                  <a:srgbClr val="4E6674"/>
                </a:solidFill>
                <a:latin typeface="Inter" panose="020B0502030000000004" pitchFamily="34" charset="0"/>
                <a:ea typeface="Inter" panose="020B0502030000000004" pitchFamily="34" charset="0"/>
              </a:rPr>
              <a:t>N</a:t>
            </a:r>
          </a:p>
          <a:p>
            <a:r>
              <a:rPr lang="en-MY" sz="4400" b="1" dirty="0">
                <a:solidFill>
                  <a:srgbClr val="4E6674"/>
                </a:solidFill>
                <a:latin typeface="Inter" panose="020B0502030000000004" pitchFamily="34" charset="0"/>
                <a:ea typeface="Inter" panose="020B0502030000000004" pitchFamily="34" charset="0"/>
              </a:rPr>
              <a:t>E</a:t>
            </a:r>
          </a:p>
          <a:p>
            <a:r>
              <a:rPr lang="en-MY" sz="4400" b="1" dirty="0">
                <a:solidFill>
                  <a:srgbClr val="4E6674"/>
                </a:solidFill>
                <a:latin typeface="Inter" panose="020B0502030000000004" pitchFamily="34" charset="0"/>
                <a:ea typeface="Inter" panose="020B0502030000000004" pitchFamily="34" charset="0"/>
              </a:rPr>
              <a:t>S</a:t>
            </a:r>
          </a:p>
          <a:p>
            <a:r>
              <a:rPr lang="en-MY" sz="4400" b="1" dirty="0">
                <a:solidFill>
                  <a:srgbClr val="4E6674"/>
                </a:solidFill>
                <a:latin typeface="Inter" panose="020B0502030000000004" pitchFamily="34" charset="0"/>
                <a:ea typeface="Inter" panose="020B0502030000000004" pitchFamily="34" charset="0"/>
              </a:rPr>
              <a:t>S</a:t>
            </a:r>
          </a:p>
        </p:txBody>
      </p:sp>
      <mc:AlternateContent xmlns:mc="http://schemas.openxmlformats.org/markup-compatibility/2006">
        <mc:Choice xmlns:am3d="http://schemas.microsoft.com/office/drawing/2017/model3d" Requires="am3d">
          <p:graphicFrame>
            <p:nvGraphicFramePr>
              <p:cNvPr id="19" name="3D Model 18" descr="Gold coins">
                <a:extLst>
                  <a:ext uri="{FF2B5EF4-FFF2-40B4-BE49-F238E27FC236}">
                    <a16:creationId xmlns:a16="http://schemas.microsoft.com/office/drawing/2014/main" id="{2090A99A-28FE-4BD6-A449-E8B814E940DE}"/>
                  </a:ext>
                </a:extLst>
              </p:cNvPr>
              <p:cNvGraphicFramePr>
                <a:graphicFrameLocks noChangeAspect="1"/>
              </p:cNvGraphicFramePr>
              <p:nvPr>
                <p:extLst>
                  <p:ext uri="{D42A27DB-BD31-4B8C-83A1-F6EECF244321}">
                    <p14:modId xmlns:p14="http://schemas.microsoft.com/office/powerpoint/2010/main" val="789994530"/>
                  </p:ext>
                </p:extLst>
              </p:nvPr>
            </p:nvGraphicFramePr>
            <p:xfrm>
              <a:off x="3871066" y="1822626"/>
              <a:ext cx="3761639" cy="3552130"/>
            </p:xfrm>
            <a:graphic>
              <a:graphicData uri="http://schemas.microsoft.com/office/drawing/2017/model3d">
                <am3d:model3d r:embed="rId7">
                  <am3d:spPr>
                    <a:xfrm>
                      <a:off x="0" y="0"/>
                      <a:ext cx="3761639" cy="3552130"/>
                    </a:xfrm>
                    <a:prstGeom prst="rect">
                      <a:avLst/>
                    </a:prstGeom>
                  </am3d:spPr>
                  <am3d:camera>
                    <am3d:pos x="0" y="0" z="66316102"/>
                    <am3d:up dx="0" dy="36000000" dz="0"/>
                    <am3d:lookAt x="0" y="0" z="0"/>
                    <am3d:perspective fov="2700000"/>
                  </am3d:camera>
                  <am3d:trans>
                    <am3d:meterPerModelUnit n="173461" d="1000000"/>
                    <am3d:preTrans dx="723681" dy="-10108787" dz="6133181"/>
                    <am3d:scale>
                      <am3d:sx n="1000000" d="1000000"/>
                      <am3d:sy n="1000000" d="1000000"/>
                      <am3d:sz n="1000000" d="1000000"/>
                    </am3d:scale>
                    <am3d:rot ax="9333456" ay="147877" az="10732816"/>
                    <am3d:postTrans dx="0" dy="0" dz="0"/>
                  </am3d:trans>
                  <am3d:raster rName="Office3DRenderer" rVer="16.0.8326">
                    <am3d:blip r:embed="rId8"/>
                  </am3d:raster>
                  <am3d:objViewport viewportSz="54186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old coins">
                <a:extLst>
                  <a:ext uri="{FF2B5EF4-FFF2-40B4-BE49-F238E27FC236}">
                    <a16:creationId xmlns:a16="http://schemas.microsoft.com/office/drawing/2014/main" id="{2090A99A-28FE-4BD6-A449-E8B814E940DE}"/>
                  </a:ext>
                </a:extLst>
              </p:cNvPr>
              <p:cNvPicPr>
                <a:picLocks noGrp="1" noRot="1" noChangeAspect="1" noMove="1" noResize="1" noEditPoints="1" noAdjustHandles="1" noChangeArrowheads="1" noChangeShapeType="1" noCrop="1"/>
              </p:cNvPicPr>
              <p:nvPr/>
            </p:nvPicPr>
            <p:blipFill>
              <a:blip r:embed="rId8"/>
              <a:stretch>
                <a:fillRect/>
              </a:stretch>
            </p:blipFill>
            <p:spPr>
              <a:xfrm>
                <a:off x="3871066" y="1822626"/>
                <a:ext cx="3761639" cy="3552130"/>
              </a:xfrm>
              <a:prstGeom prst="rect">
                <a:avLst/>
              </a:prstGeom>
            </p:spPr>
          </p:pic>
        </mc:Fallback>
      </mc:AlternateContent>
      <p:grpSp>
        <p:nvGrpSpPr>
          <p:cNvPr id="50" name="Group 49">
            <a:extLst>
              <a:ext uri="{FF2B5EF4-FFF2-40B4-BE49-F238E27FC236}">
                <a16:creationId xmlns:a16="http://schemas.microsoft.com/office/drawing/2014/main" id="{A0F8C63E-BD7E-43F8-8B29-6F23C75F82A3}"/>
              </a:ext>
            </a:extLst>
          </p:cNvPr>
          <p:cNvGrpSpPr/>
          <p:nvPr/>
        </p:nvGrpSpPr>
        <p:grpSpPr>
          <a:xfrm>
            <a:off x="18135600" y="407295"/>
            <a:ext cx="2140549" cy="1954905"/>
            <a:chOff x="2723355" y="1080102"/>
            <a:chExt cx="2572856" cy="629480"/>
          </a:xfrm>
        </p:grpSpPr>
        <p:sp>
          <p:nvSpPr>
            <p:cNvPr id="51" name="Rectangle: Rounded Corners 50">
              <a:extLst>
                <a:ext uri="{FF2B5EF4-FFF2-40B4-BE49-F238E27FC236}">
                  <a16:creationId xmlns:a16="http://schemas.microsoft.com/office/drawing/2014/main" id="{48A2FF16-8DF9-4F80-BBEC-D988EBC6367F}"/>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9B965AD6-C0D6-45F4-B5AA-C47B1E2E97EE}"/>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9C0B0AB-C6A5-4D8E-BF2C-DDD490590D0D}"/>
              </a:ext>
            </a:extLst>
          </p:cNvPr>
          <p:cNvGrpSpPr/>
          <p:nvPr/>
        </p:nvGrpSpPr>
        <p:grpSpPr>
          <a:xfrm>
            <a:off x="18285583" y="4255715"/>
            <a:ext cx="1318042" cy="2314793"/>
            <a:chOff x="2723355" y="1080102"/>
            <a:chExt cx="2572856" cy="629480"/>
          </a:xfrm>
        </p:grpSpPr>
        <p:sp>
          <p:nvSpPr>
            <p:cNvPr id="54" name="Rectangle: Rounded Corners 53">
              <a:extLst>
                <a:ext uri="{FF2B5EF4-FFF2-40B4-BE49-F238E27FC236}">
                  <a16:creationId xmlns:a16="http://schemas.microsoft.com/office/drawing/2014/main" id="{D30FC396-1B90-467E-9509-8CFC511018A4}"/>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2D01645-A1AC-49DB-B07C-F34249975ECD}"/>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86BD4945-B4DB-477C-BA1D-24AA2544A7AD}"/>
              </a:ext>
            </a:extLst>
          </p:cNvPr>
          <p:cNvGrpSpPr/>
          <p:nvPr/>
        </p:nvGrpSpPr>
        <p:grpSpPr>
          <a:xfrm>
            <a:off x="23393400" y="547557"/>
            <a:ext cx="2011441" cy="1964206"/>
            <a:chOff x="2723355" y="1080102"/>
            <a:chExt cx="2572856" cy="629480"/>
          </a:xfrm>
        </p:grpSpPr>
        <p:sp>
          <p:nvSpPr>
            <p:cNvPr id="57" name="Rectangle: Rounded Corners 56">
              <a:extLst>
                <a:ext uri="{FF2B5EF4-FFF2-40B4-BE49-F238E27FC236}">
                  <a16:creationId xmlns:a16="http://schemas.microsoft.com/office/drawing/2014/main" id="{C8C7AA59-C294-4D25-99AF-CB2D3D0A84B5}"/>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0C08BF69-069A-4D7F-B86F-6DB99BAA7F03}"/>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B4CEBF2F-92B7-440F-A48B-F7B06B2BF1C2}"/>
              </a:ext>
            </a:extLst>
          </p:cNvPr>
          <p:cNvGrpSpPr/>
          <p:nvPr/>
        </p:nvGrpSpPr>
        <p:grpSpPr>
          <a:xfrm>
            <a:off x="18064363" y="2672824"/>
            <a:ext cx="2400897" cy="1295400"/>
            <a:chOff x="2723355" y="1080102"/>
            <a:chExt cx="2572856" cy="629480"/>
          </a:xfrm>
        </p:grpSpPr>
        <p:sp>
          <p:nvSpPr>
            <p:cNvPr id="60" name="Rectangle: Rounded Corners 59">
              <a:extLst>
                <a:ext uri="{FF2B5EF4-FFF2-40B4-BE49-F238E27FC236}">
                  <a16:creationId xmlns:a16="http://schemas.microsoft.com/office/drawing/2014/main" id="{7DB188C1-8087-45D3-8370-A509C2D76C48}"/>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B45D9CC-EE7B-4337-8FC1-5CBAA2E094C6}"/>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254ABD68-DDA5-45EA-812D-C3E9DA4D4423}"/>
              </a:ext>
            </a:extLst>
          </p:cNvPr>
          <p:cNvGrpSpPr/>
          <p:nvPr/>
        </p:nvGrpSpPr>
        <p:grpSpPr>
          <a:xfrm>
            <a:off x="22752221" y="4565081"/>
            <a:ext cx="2572828" cy="1854454"/>
            <a:chOff x="2723355" y="1080102"/>
            <a:chExt cx="2572856" cy="629480"/>
          </a:xfrm>
        </p:grpSpPr>
        <p:sp>
          <p:nvSpPr>
            <p:cNvPr id="63" name="Rectangle: Rounded Corners 62">
              <a:extLst>
                <a:ext uri="{FF2B5EF4-FFF2-40B4-BE49-F238E27FC236}">
                  <a16:creationId xmlns:a16="http://schemas.microsoft.com/office/drawing/2014/main" id="{8F121A47-B9CF-4D9C-AD18-B2A3FEAEB9A6}"/>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A4F4CE55-9620-4892-B03B-D20831C902D8}"/>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F39CEC22-3FB5-45E4-9B57-C8C48CE8042F}"/>
              </a:ext>
            </a:extLst>
          </p:cNvPr>
          <p:cNvGrpSpPr/>
          <p:nvPr/>
        </p:nvGrpSpPr>
        <p:grpSpPr>
          <a:xfrm>
            <a:off x="28537332" y="3429833"/>
            <a:ext cx="2096710" cy="2650600"/>
            <a:chOff x="2723355" y="1080102"/>
            <a:chExt cx="2572856" cy="629480"/>
          </a:xfrm>
        </p:grpSpPr>
        <p:sp>
          <p:nvSpPr>
            <p:cNvPr id="66" name="Rectangle: Rounded Corners 65">
              <a:extLst>
                <a:ext uri="{FF2B5EF4-FFF2-40B4-BE49-F238E27FC236}">
                  <a16:creationId xmlns:a16="http://schemas.microsoft.com/office/drawing/2014/main" id="{AD904A89-AE84-4B44-A01E-22D0E6CAE1BC}"/>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829A14DA-48E6-488A-A236-F8DF1370E960}"/>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68" name="3D Model 67" descr="Small Spiky Shore Plant">
                <a:extLst>
                  <a:ext uri="{FF2B5EF4-FFF2-40B4-BE49-F238E27FC236}">
                    <a16:creationId xmlns:a16="http://schemas.microsoft.com/office/drawing/2014/main" id="{3AC4E012-5473-4C20-9477-9E620DEF82D1}"/>
                  </a:ext>
                </a:extLst>
              </p:cNvPr>
              <p:cNvGraphicFramePr>
                <a:graphicFrameLocks noChangeAspect="1"/>
              </p:cNvGraphicFramePr>
              <p:nvPr>
                <p:extLst>
                  <p:ext uri="{D42A27DB-BD31-4B8C-83A1-F6EECF244321}">
                    <p14:modId xmlns:p14="http://schemas.microsoft.com/office/powerpoint/2010/main" val="234072159"/>
                  </p:ext>
                </p:extLst>
              </p:nvPr>
            </p:nvGraphicFramePr>
            <p:xfrm>
              <a:off x="19528639" y="477258"/>
              <a:ext cx="1905928" cy="1808742"/>
            </p:xfrm>
            <a:graphic>
              <a:graphicData uri="http://schemas.microsoft.com/office/drawing/2017/model3d">
                <am3d:model3d r:embed="rId9">
                  <am3d:spPr>
                    <a:xfrm>
                      <a:off x="0" y="0"/>
                      <a:ext cx="1905928" cy="1808742"/>
                    </a:xfrm>
                    <a:prstGeom prst="rect">
                      <a:avLst/>
                    </a:prstGeom>
                  </am3d:spPr>
                  <am3d:camera>
                    <am3d:pos x="0" y="0" z="76574432"/>
                    <am3d:up dx="0" dy="36000000" dz="0"/>
                    <am3d:lookAt x="0" y="0" z="0"/>
                    <am3d:perspective fov="2700000"/>
                  </am3d:camera>
                  <am3d:trans>
                    <am3d:meterPerModelUnit n="11440" d="1000000"/>
                    <am3d:preTrans dx="-4016188" dy="-15661313" dz="-53062"/>
                    <am3d:scale>
                      <am3d:sx n="1000000" d="1000000"/>
                      <am3d:sy n="1000000" d="1000000"/>
                      <am3d:sz n="1000000" d="1000000"/>
                    </am3d:scale>
                    <am3d:rot/>
                    <am3d:postTrans dx="0" dy="0" dz="0"/>
                  </am3d:trans>
                  <am3d:raster rName="Office3DRenderer" rVer="16.0.8326">
                    <am3d:blip r:embed="rId10"/>
                  </am3d:raster>
                  <am3d:objViewport viewportSz="3072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Small Spiky Shore Plant">
                <a:extLst>
                  <a:ext uri="{FF2B5EF4-FFF2-40B4-BE49-F238E27FC236}">
                    <a16:creationId xmlns:a16="http://schemas.microsoft.com/office/drawing/2014/main" id="{3AC4E012-5473-4C20-9477-9E620DEF82D1}"/>
                  </a:ext>
                </a:extLst>
              </p:cNvPr>
              <p:cNvPicPr>
                <a:picLocks noGrp="1" noRot="1" noChangeAspect="1" noMove="1" noResize="1" noEditPoints="1" noAdjustHandles="1" noChangeArrowheads="1" noChangeShapeType="1" noCrop="1"/>
              </p:cNvPicPr>
              <p:nvPr/>
            </p:nvPicPr>
            <p:blipFill>
              <a:blip r:embed="rId10"/>
              <a:stretch>
                <a:fillRect/>
              </a:stretch>
            </p:blipFill>
            <p:spPr>
              <a:xfrm>
                <a:off x="19528639" y="477258"/>
                <a:ext cx="1905928" cy="18087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9" name="3D Model 68" descr="Medium Plant 03">
                <a:extLst>
                  <a:ext uri="{FF2B5EF4-FFF2-40B4-BE49-F238E27FC236}">
                    <a16:creationId xmlns:a16="http://schemas.microsoft.com/office/drawing/2014/main" id="{F5C3E1DF-514B-475A-93C4-8B38EE7C1879}"/>
                  </a:ext>
                </a:extLst>
              </p:cNvPr>
              <p:cNvGraphicFramePr>
                <a:graphicFrameLocks noChangeAspect="1"/>
              </p:cNvGraphicFramePr>
              <p:nvPr>
                <p:extLst>
                  <p:ext uri="{D42A27DB-BD31-4B8C-83A1-F6EECF244321}">
                    <p14:modId xmlns:p14="http://schemas.microsoft.com/office/powerpoint/2010/main" val="15950899"/>
                  </p:ext>
                </p:extLst>
              </p:nvPr>
            </p:nvGraphicFramePr>
            <p:xfrm>
              <a:off x="19499493" y="2881443"/>
              <a:ext cx="2216136" cy="1017711"/>
            </p:xfrm>
            <a:graphic>
              <a:graphicData uri="http://schemas.microsoft.com/office/drawing/2017/model3d">
                <am3d:model3d r:embed="rId11">
                  <am3d:spPr>
                    <a:xfrm>
                      <a:off x="0" y="0"/>
                      <a:ext cx="2216136" cy="1017711"/>
                    </a:xfrm>
                    <a:prstGeom prst="rect">
                      <a:avLst/>
                    </a:prstGeom>
                  </am3d:spPr>
                  <am3d:camera>
                    <am3d:pos x="0" y="0" z="67285152"/>
                    <am3d:up dx="0" dy="36000000" dz="0"/>
                    <am3d:lookAt x="0" y="0" z="0"/>
                    <am3d:perspective fov="2700000"/>
                  </am3d:camera>
                  <am3d:trans>
                    <am3d:meterPerModelUnit n="5167" d="1000000"/>
                    <am3d:preTrans dx="-1284898" dy="-5615945" dz="2276668"/>
                    <am3d:scale>
                      <am3d:sx n="1000000" d="1000000"/>
                      <am3d:sy n="1000000" d="1000000"/>
                      <am3d:sz n="1000000" d="1000000"/>
                    </am3d:scale>
                    <am3d:rot/>
                    <am3d:postTrans dx="0" dy="0" dz="0"/>
                  </am3d:trans>
                  <am3d:raster rName="Office3DRenderer" rVer="16.0.8326">
                    <am3d:blip r:embed="rId12"/>
                  </am3d:raster>
                  <am3d:objViewport viewportSz="3072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9" name="3D Model 68" descr="Medium Plant 03">
                <a:extLst>
                  <a:ext uri="{FF2B5EF4-FFF2-40B4-BE49-F238E27FC236}">
                    <a16:creationId xmlns:a16="http://schemas.microsoft.com/office/drawing/2014/main" id="{F5C3E1DF-514B-475A-93C4-8B38EE7C1879}"/>
                  </a:ext>
                </a:extLst>
              </p:cNvPr>
              <p:cNvPicPr>
                <a:picLocks noGrp="1" noRot="1" noChangeAspect="1" noMove="1" noResize="1" noEditPoints="1" noAdjustHandles="1" noChangeArrowheads="1" noChangeShapeType="1" noCrop="1"/>
              </p:cNvPicPr>
              <p:nvPr/>
            </p:nvPicPr>
            <p:blipFill>
              <a:blip r:embed="rId12"/>
              <a:stretch>
                <a:fillRect/>
              </a:stretch>
            </p:blipFill>
            <p:spPr>
              <a:xfrm>
                <a:off x="19499493" y="2881443"/>
                <a:ext cx="2216136" cy="10177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0" name="3D Model 69" descr="Desk Plant">
                <a:extLst>
                  <a:ext uri="{FF2B5EF4-FFF2-40B4-BE49-F238E27FC236}">
                    <a16:creationId xmlns:a16="http://schemas.microsoft.com/office/drawing/2014/main" id="{C54D1985-2276-4A2F-A155-7480A6347E3D}"/>
                  </a:ext>
                </a:extLst>
              </p:cNvPr>
              <p:cNvGraphicFramePr>
                <a:graphicFrameLocks noChangeAspect="1"/>
              </p:cNvGraphicFramePr>
              <p:nvPr>
                <p:extLst>
                  <p:ext uri="{D42A27DB-BD31-4B8C-83A1-F6EECF244321}">
                    <p14:modId xmlns:p14="http://schemas.microsoft.com/office/powerpoint/2010/main" val="181864812"/>
                  </p:ext>
                </p:extLst>
              </p:nvPr>
            </p:nvGraphicFramePr>
            <p:xfrm>
              <a:off x="19679681" y="4176843"/>
              <a:ext cx="1081305" cy="2314794"/>
            </p:xfrm>
            <a:graphic>
              <a:graphicData uri="http://schemas.microsoft.com/office/drawing/2017/model3d">
                <am3d:model3d r:embed="rId13">
                  <am3d:spPr>
                    <a:xfrm>
                      <a:off x="0" y="0"/>
                      <a:ext cx="1081305" cy="2314794"/>
                    </a:xfrm>
                    <a:prstGeom prst="rect">
                      <a:avLst/>
                    </a:prstGeom>
                  </am3d:spPr>
                  <am3d:camera>
                    <am3d:pos x="0" y="0" z="56062271"/>
                    <am3d:up dx="0" dy="36000000" dz="0"/>
                    <am3d:lookAt x="0" y="0" z="0"/>
                    <am3d:perspective fov="2700000"/>
                  </am3d:camera>
                  <am3d:trans>
                    <am3d:meterPerModelUnit n="6771118" d="1000000"/>
                    <am3d:preTrans dx="-1718599" dy="-18000000" dz="3561904"/>
                    <am3d:scale>
                      <am3d:sx n="1000000" d="1000000"/>
                      <am3d:sy n="1000000" d="1000000"/>
                      <am3d:sz n="1000000" d="1000000"/>
                    </am3d:scale>
                    <am3d:rot/>
                    <am3d:postTrans dx="0" dy="0" dz="0"/>
                  </am3d:trans>
                  <am3d:raster rName="Office3DRenderer" rVer="16.0.8326">
                    <am3d:blip r:embed="rId14"/>
                  </am3d:raster>
                  <am3d:objViewport viewportSz="2587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0" name="3D Model 69" descr="Desk Plant">
                <a:extLst>
                  <a:ext uri="{FF2B5EF4-FFF2-40B4-BE49-F238E27FC236}">
                    <a16:creationId xmlns:a16="http://schemas.microsoft.com/office/drawing/2014/main" id="{C54D1985-2276-4A2F-A155-7480A6347E3D}"/>
                  </a:ext>
                </a:extLst>
              </p:cNvPr>
              <p:cNvPicPr>
                <a:picLocks noGrp="1" noRot="1" noChangeAspect="1" noMove="1" noResize="1" noEditPoints="1" noAdjustHandles="1" noChangeArrowheads="1" noChangeShapeType="1" noCrop="1"/>
              </p:cNvPicPr>
              <p:nvPr/>
            </p:nvPicPr>
            <p:blipFill>
              <a:blip r:embed="rId14"/>
              <a:stretch>
                <a:fillRect/>
              </a:stretch>
            </p:blipFill>
            <p:spPr>
              <a:xfrm>
                <a:off x="19679681" y="4176843"/>
                <a:ext cx="1081305" cy="23147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1" name="3D Model 70" descr="Office Plant">
                <a:extLst>
                  <a:ext uri="{FF2B5EF4-FFF2-40B4-BE49-F238E27FC236}">
                    <a16:creationId xmlns:a16="http://schemas.microsoft.com/office/drawing/2014/main" id="{007D1DEB-7424-4885-895B-680C009FF580}"/>
                  </a:ext>
                </a:extLst>
              </p:cNvPr>
              <p:cNvGraphicFramePr>
                <a:graphicFrameLocks noChangeAspect="1"/>
              </p:cNvGraphicFramePr>
              <p:nvPr>
                <p:extLst>
                  <p:ext uri="{D42A27DB-BD31-4B8C-83A1-F6EECF244321}">
                    <p14:modId xmlns:p14="http://schemas.microsoft.com/office/powerpoint/2010/main" val="1321088040"/>
                  </p:ext>
                </p:extLst>
              </p:nvPr>
            </p:nvGraphicFramePr>
            <p:xfrm>
              <a:off x="24908533" y="614545"/>
              <a:ext cx="1532631" cy="1830229"/>
            </p:xfrm>
            <a:graphic>
              <a:graphicData uri="http://schemas.microsoft.com/office/drawing/2017/model3d">
                <am3d:model3d r:embed="rId15">
                  <am3d:spPr>
                    <a:xfrm>
                      <a:off x="0" y="0"/>
                      <a:ext cx="1532631" cy="1830229"/>
                    </a:xfrm>
                    <a:prstGeom prst="rect">
                      <a:avLst/>
                    </a:prstGeom>
                  </am3d:spPr>
                  <am3d:camera>
                    <am3d:pos x="0" y="0" z="71653012"/>
                    <am3d:up dx="0" dy="36000000" dz="0"/>
                    <am3d:lookAt x="0" y="0" z="0"/>
                    <am3d:perspective fov="2700000"/>
                  </am3d:camera>
                  <am3d:trans>
                    <am3d:meterPerModelUnit n="1491457" d="1000000"/>
                    <am3d:preTrans dx="-996304" dy="-18012638" dz="-3026785"/>
                    <am3d:scale>
                      <am3d:sx n="1000000" d="1000000"/>
                      <am3d:sy n="1000000" d="1000000"/>
                      <am3d:sz n="1000000" d="1000000"/>
                    </am3d:scale>
                    <am3d:rot/>
                    <am3d:postTrans dx="0" dy="0" dz="0"/>
                  </am3d:trans>
                  <am3d:raster rName="Office3DRenderer" rVer="16.0.8326">
                    <am3d:blip r:embed="rId16"/>
                  </am3d:raster>
                  <am3d:objViewport viewportSz="28222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1" name="3D Model 70" descr="Office Plant">
                <a:extLst>
                  <a:ext uri="{FF2B5EF4-FFF2-40B4-BE49-F238E27FC236}">
                    <a16:creationId xmlns:a16="http://schemas.microsoft.com/office/drawing/2014/main" id="{007D1DEB-7424-4885-895B-680C009FF580}"/>
                  </a:ext>
                </a:extLst>
              </p:cNvPr>
              <p:cNvPicPr>
                <a:picLocks noGrp="1" noRot="1" noChangeAspect="1" noMove="1" noResize="1" noEditPoints="1" noAdjustHandles="1" noChangeArrowheads="1" noChangeShapeType="1" noCrop="1"/>
              </p:cNvPicPr>
              <p:nvPr/>
            </p:nvPicPr>
            <p:blipFill>
              <a:blip r:embed="rId16"/>
              <a:stretch>
                <a:fillRect/>
              </a:stretch>
            </p:blipFill>
            <p:spPr>
              <a:xfrm>
                <a:off x="24908533" y="614545"/>
                <a:ext cx="1532631" cy="1830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2" name="3D Model 71" descr="Medium Plant 02">
                <a:extLst>
                  <a:ext uri="{FF2B5EF4-FFF2-40B4-BE49-F238E27FC236}">
                    <a16:creationId xmlns:a16="http://schemas.microsoft.com/office/drawing/2014/main" id="{2BC5DEB3-68DE-407E-AA8F-0463C8AD3659}"/>
                  </a:ext>
                </a:extLst>
              </p:cNvPr>
              <p:cNvGraphicFramePr>
                <a:graphicFrameLocks noChangeAspect="1"/>
              </p:cNvGraphicFramePr>
              <p:nvPr>
                <p:extLst>
                  <p:ext uri="{D42A27DB-BD31-4B8C-83A1-F6EECF244321}">
                    <p14:modId xmlns:p14="http://schemas.microsoft.com/office/powerpoint/2010/main" val="602098191"/>
                  </p:ext>
                </p:extLst>
              </p:nvPr>
            </p:nvGraphicFramePr>
            <p:xfrm>
              <a:off x="24113915" y="4782254"/>
              <a:ext cx="2400897" cy="1420107"/>
            </p:xfrm>
            <a:graphic>
              <a:graphicData uri="http://schemas.microsoft.com/office/drawing/2017/model3d">
                <am3d:model3d r:embed="rId17">
                  <am3d:spPr>
                    <a:xfrm>
                      <a:off x="0" y="0"/>
                      <a:ext cx="2400897" cy="1420107"/>
                    </a:xfrm>
                    <a:prstGeom prst="rect">
                      <a:avLst/>
                    </a:prstGeom>
                  </am3d:spPr>
                  <am3d:camera>
                    <am3d:pos x="0" y="0" z="71164322"/>
                    <am3d:up dx="0" dy="36000000" dz="0"/>
                    <am3d:lookAt x="0" y="0" z="0"/>
                    <am3d:perspective fov="2700000"/>
                  </am3d:camera>
                  <am3d:trans>
                    <am3d:meterPerModelUnit n="5673" d="1000000"/>
                    <am3d:preTrans dx="1422770" dy="-8361968" dz="-833997"/>
                    <am3d:scale>
                      <am3d:sx n="1000000" d="1000000"/>
                      <am3d:sy n="1000000" d="1000000"/>
                      <am3d:sz n="1000000" d="1000000"/>
                    </am3d:scale>
                    <am3d:rot/>
                    <am3d:postTrans dx="0" dy="0" dz="0"/>
                  </am3d:trans>
                  <am3d:raster rName="Office3DRenderer" rVer="16.0.8326">
                    <am3d:blip r:embed="rId18"/>
                  </am3d:raster>
                  <am3d:objViewport viewportSz="3299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2" name="3D Model 71" descr="Medium Plant 02">
                <a:extLst>
                  <a:ext uri="{FF2B5EF4-FFF2-40B4-BE49-F238E27FC236}">
                    <a16:creationId xmlns:a16="http://schemas.microsoft.com/office/drawing/2014/main" id="{2BC5DEB3-68DE-407E-AA8F-0463C8AD3659}"/>
                  </a:ext>
                </a:extLst>
              </p:cNvPr>
              <p:cNvPicPr>
                <a:picLocks noGrp="1" noRot="1" noChangeAspect="1" noMove="1" noResize="1" noEditPoints="1" noAdjustHandles="1" noChangeArrowheads="1" noChangeShapeType="1" noCrop="1"/>
              </p:cNvPicPr>
              <p:nvPr/>
            </p:nvPicPr>
            <p:blipFill>
              <a:blip r:embed="rId18"/>
              <a:stretch>
                <a:fillRect/>
              </a:stretch>
            </p:blipFill>
            <p:spPr>
              <a:xfrm>
                <a:off x="24113915" y="4782254"/>
                <a:ext cx="2400897" cy="1420107"/>
              </a:xfrm>
              <a:prstGeom prst="rect">
                <a:avLst/>
              </a:prstGeom>
            </p:spPr>
          </p:pic>
        </mc:Fallback>
      </mc:AlternateContent>
      <p:grpSp>
        <p:nvGrpSpPr>
          <p:cNvPr id="73" name="Group 72">
            <a:extLst>
              <a:ext uri="{FF2B5EF4-FFF2-40B4-BE49-F238E27FC236}">
                <a16:creationId xmlns:a16="http://schemas.microsoft.com/office/drawing/2014/main" id="{DAC12583-C1B2-4ACF-976C-6504F866DBC8}"/>
              </a:ext>
            </a:extLst>
          </p:cNvPr>
          <p:cNvGrpSpPr/>
          <p:nvPr/>
        </p:nvGrpSpPr>
        <p:grpSpPr>
          <a:xfrm>
            <a:off x="23571349" y="2788857"/>
            <a:ext cx="1952040" cy="1452853"/>
            <a:chOff x="2723355" y="1080102"/>
            <a:chExt cx="2572856" cy="629480"/>
          </a:xfrm>
        </p:grpSpPr>
        <p:sp>
          <p:nvSpPr>
            <p:cNvPr id="74" name="Rectangle: Rounded Corners 73">
              <a:extLst>
                <a:ext uri="{FF2B5EF4-FFF2-40B4-BE49-F238E27FC236}">
                  <a16:creationId xmlns:a16="http://schemas.microsoft.com/office/drawing/2014/main" id="{D5280AEC-21B3-4359-81D7-6C4C22CDF275}"/>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0830E770-26EB-453D-8D47-1E8918294FC6}"/>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76" name="3D Model 75" descr="Plant Small">
                <a:extLst>
                  <a:ext uri="{FF2B5EF4-FFF2-40B4-BE49-F238E27FC236}">
                    <a16:creationId xmlns:a16="http://schemas.microsoft.com/office/drawing/2014/main" id="{23F0B3FB-5260-47DA-A19A-A472FB3CD676}"/>
                  </a:ext>
                </a:extLst>
              </p:cNvPr>
              <p:cNvGraphicFramePr>
                <a:graphicFrameLocks noChangeAspect="1"/>
              </p:cNvGraphicFramePr>
              <p:nvPr>
                <p:extLst>
                  <p:ext uri="{D42A27DB-BD31-4B8C-83A1-F6EECF244321}">
                    <p14:modId xmlns:p14="http://schemas.microsoft.com/office/powerpoint/2010/main" val="3407311321"/>
                  </p:ext>
                </p:extLst>
              </p:nvPr>
            </p:nvGraphicFramePr>
            <p:xfrm>
              <a:off x="24950190" y="2874345"/>
              <a:ext cx="1635041" cy="1267510"/>
            </p:xfrm>
            <a:graphic>
              <a:graphicData uri="http://schemas.microsoft.com/office/drawing/2017/model3d">
                <am3d:model3d r:embed="rId19">
                  <am3d:spPr>
                    <a:xfrm>
                      <a:off x="0" y="0"/>
                      <a:ext cx="1635041" cy="1267510"/>
                    </a:xfrm>
                    <a:prstGeom prst="rect">
                      <a:avLst/>
                    </a:prstGeom>
                  </am3d:spPr>
                  <am3d:camera>
                    <am3d:pos x="0" y="0" z="67407568"/>
                    <am3d:up dx="0" dy="36000000" dz="0"/>
                    <am3d:lookAt x="0" y="0" z="0"/>
                    <am3d:perspective fov="2700000"/>
                  </am3d:camera>
                  <am3d:trans>
                    <am3d:meterPerModelUnit n="5949445" d="1000000"/>
                    <am3d:preTrans dx="-1294954" dy="-8927504" dz="-2105458"/>
                    <am3d:scale>
                      <am3d:sx n="1000000" d="1000000"/>
                      <am3d:sy n="1000000" d="1000000"/>
                      <am3d:sz n="1000000" d="1000000"/>
                    </am3d:scale>
                    <am3d:rot/>
                    <am3d:postTrans dx="0" dy="0" dz="0"/>
                  </am3d:trans>
                  <am3d:raster rName="Office3DRenderer" rVer="16.0.8326">
                    <am3d:blip r:embed="rId20"/>
                  </am3d:raster>
                  <am3d:objViewport viewportSz="268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6" name="3D Model 75" descr="Plant Small">
                <a:extLst>
                  <a:ext uri="{FF2B5EF4-FFF2-40B4-BE49-F238E27FC236}">
                    <a16:creationId xmlns:a16="http://schemas.microsoft.com/office/drawing/2014/main" id="{23F0B3FB-5260-47DA-A19A-A472FB3CD676}"/>
                  </a:ext>
                </a:extLst>
              </p:cNvPr>
              <p:cNvPicPr>
                <a:picLocks noGrp="1" noRot="1" noChangeAspect="1" noMove="1" noResize="1" noEditPoints="1" noAdjustHandles="1" noChangeArrowheads="1" noChangeShapeType="1" noCrop="1"/>
              </p:cNvPicPr>
              <p:nvPr/>
            </p:nvPicPr>
            <p:blipFill>
              <a:blip r:embed="rId20"/>
              <a:stretch>
                <a:fillRect/>
              </a:stretch>
            </p:blipFill>
            <p:spPr>
              <a:xfrm>
                <a:off x="24950190" y="2874345"/>
                <a:ext cx="1635041" cy="126751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7" name="3D Model 76" descr="Floor Plant">
                <a:extLst>
                  <a:ext uri="{FF2B5EF4-FFF2-40B4-BE49-F238E27FC236}">
                    <a16:creationId xmlns:a16="http://schemas.microsoft.com/office/drawing/2014/main" id="{F556003F-DB57-4587-839F-8C386616C821}"/>
                  </a:ext>
                </a:extLst>
              </p:cNvPr>
              <p:cNvGraphicFramePr>
                <a:graphicFrameLocks noChangeAspect="1"/>
              </p:cNvGraphicFramePr>
              <p:nvPr>
                <p:extLst>
                  <p:ext uri="{D42A27DB-BD31-4B8C-83A1-F6EECF244321}">
                    <p14:modId xmlns:p14="http://schemas.microsoft.com/office/powerpoint/2010/main" val="1332703918"/>
                  </p:ext>
                </p:extLst>
              </p:nvPr>
            </p:nvGraphicFramePr>
            <p:xfrm>
              <a:off x="29943157" y="3811310"/>
              <a:ext cx="1908443" cy="2137686"/>
            </p:xfrm>
            <a:graphic>
              <a:graphicData uri="http://schemas.microsoft.com/office/drawing/2017/model3d">
                <am3d:model3d r:embed="rId21">
                  <am3d:spPr>
                    <a:xfrm>
                      <a:off x="0" y="0"/>
                      <a:ext cx="1908443" cy="2137686"/>
                    </a:xfrm>
                    <a:prstGeom prst="rect">
                      <a:avLst/>
                    </a:prstGeom>
                  </am3d:spPr>
                  <am3d:camera>
                    <am3d:pos x="0" y="0" z="72423471"/>
                    <am3d:up dx="0" dy="36000000" dz="0"/>
                    <am3d:lookAt x="0" y="0" z="0"/>
                    <am3d:perspective fov="2700000"/>
                  </am3d:camera>
                  <am3d:trans>
                    <am3d:meterPerModelUnit n="6074779" d="1000000"/>
                    <am3d:preTrans dx="-2117975" dy="-18000000" dz="924048"/>
                    <am3d:scale>
                      <am3d:sx n="1000000" d="1000000"/>
                      <am3d:sy n="1000000" d="1000000"/>
                      <am3d:sz n="1000000" d="1000000"/>
                    </am3d:scale>
                    <am3d:rot/>
                    <am3d:postTrans dx="0" dy="0" dz="0"/>
                  </am3d:trans>
                  <am3d:raster rName="Office3DRenderer" rVer="16.0.8326">
                    <am3d:blip r:embed="rId22"/>
                  </am3d:raster>
                  <am3d:objViewport viewportSz="32609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7" name="3D Model 76" descr="Floor Plant">
                <a:extLst>
                  <a:ext uri="{FF2B5EF4-FFF2-40B4-BE49-F238E27FC236}">
                    <a16:creationId xmlns:a16="http://schemas.microsoft.com/office/drawing/2014/main" id="{F556003F-DB57-4587-839F-8C386616C821}"/>
                  </a:ext>
                </a:extLst>
              </p:cNvPr>
              <p:cNvPicPr>
                <a:picLocks noGrp="1" noRot="1" noChangeAspect="1" noMove="1" noResize="1" noEditPoints="1" noAdjustHandles="1" noChangeArrowheads="1" noChangeShapeType="1" noCrop="1"/>
              </p:cNvPicPr>
              <p:nvPr/>
            </p:nvPicPr>
            <p:blipFill>
              <a:blip r:embed="rId22"/>
              <a:stretch>
                <a:fillRect/>
              </a:stretch>
            </p:blipFill>
            <p:spPr>
              <a:xfrm>
                <a:off x="29943157" y="3811310"/>
                <a:ext cx="1908443" cy="2137686"/>
              </a:xfrm>
              <a:prstGeom prst="rect">
                <a:avLst/>
              </a:prstGeom>
            </p:spPr>
          </p:pic>
        </mc:Fallback>
      </mc:AlternateContent>
      <p:grpSp>
        <p:nvGrpSpPr>
          <p:cNvPr id="78" name="Group 77">
            <a:extLst>
              <a:ext uri="{FF2B5EF4-FFF2-40B4-BE49-F238E27FC236}">
                <a16:creationId xmlns:a16="http://schemas.microsoft.com/office/drawing/2014/main" id="{A5912DAE-5448-41F6-A728-7C9CA6FB0104}"/>
              </a:ext>
            </a:extLst>
          </p:cNvPr>
          <p:cNvGrpSpPr/>
          <p:nvPr/>
        </p:nvGrpSpPr>
        <p:grpSpPr>
          <a:xfrm>
            <a:off x="28538583" y="389617"/>
            <a:ext cx="2096709" cy="2650600"/>
            <a:chOff x="2723355" y="1080102"/>
            <a:chExt cx="2572856" cy="629480"/>
          </a:xfrm>
        </p:grpSpPr>
        <p:sp>
          <p:nvSpPr>
            <p:cNvPr id="79" name="Rectangle: Rounded Corners 78">
              <a:extLst>
                <a:ext uri="{FF2B5EF4-FFF2-40B4-BE49-F238E27FC236}">
                  <a16:creationId xmlns:a16="http://schemas.microsoft.com/office/drawing/2014/main" id="{273516DA-B408-4054-8DA4-5C53B86D5C4D}"/>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1D4E9A64-CA21-4495-8500-46BBA4242897}"/>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81" name="3D Model 80" descr="Large Desert Plant 02">
                <a:extLst>
                  <a:ext uri="{FF2B5EF4-FFF2-40B4-BE49-F238E27FC236}">
                    <a16:creationId xmlns:a16="http://schemas.microsoft.com/office/drawing/2014/main" id="{DF199CC2-BE44-4463-ABB9-59103930B724}"/>
                  </a:ext>
                </a:extLst>
              </p:cNvPr>
              <p:cNvGraphicFramePr>
                <a:graphicFrameLocks noChangeAspect="1"/>
              </p:cNvGraphicFramePr>
              <p:nvPr>
                <p:extLst>
                  <p:ext uri="{D42A27DB-BD31-4B8C-83A1-F6EECF244321}">
                    <p14:modId xmlns:p14="http://schemas.microsoft.com/office/powerpoint/2010/main" val="1547116506"/>
                  </p:ext>
                </p:extLst>
              </p:nvPr>
            </p:nvGraphicFramePr>
            <p:xfrm>
              <a:off x="30146807" y="505717"/>
              <a:ext cx="1431719" cy="2334475"/>
            </p:xfrm>
            <a:graphic>
              <a:graphicData uri="http://schemas.microsoft.com/office/drawing/2017/model3d">
                <am3d:model3d r:embed="rId23">
                  <am3d:spPr>
                    <a:xfrm>
                      <a:off x="0" y="0"/>
                      <a:ext cx="1431719" cy="2334475"/>
                    </a:xfrm>
                    <a:prstGeom prst="rect">
                      <a:avLst/>
                    </a:prstGeom>
                  </am3d:spPr>
                  <am3d:camera>
                    <am3d:pos x="0" y="0" z="57997886"/>
                    <am3d:up dx="0" dy="36000000" dz="0"/>
                    <am3d:lookAt x="0" y="0" z="0"/>
                    <am3d:perspective fov="2700000"/>
                  </am3d:camera>
                  <am3d:trans>
                    <am3d:meterPerModelUnit n="3125" d="1000000"/>
                    <am3d:preTrans dx="-514279" dy="-17699371" dz="-576847"/>
                    <am3d:scale>
                      <am3d:sx n="1000000" d="1000000"/>
                      <am3d:sy n="1000000" d="1000000"/>
                      <am3d:sz n="1000000" d="1000000"/>
                    </am3d:scale>
                    <am3d:rot/>
                    <am3d:postTrans dx="0" dy="0" dz="0"/>
                  </am3d:trans>
                  <am3d:raster rName="Office3DRenderer" rVer="16.0.8326">
                    <am3d:blip r:embed="rId24"/>
                  </am3d:raster>
                  <am3d:objViewport viewportSz="2945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1" name="3D Model 80" descr="Large Desert Plant 02">
                <a:extLst>
                  <a:ext uri="{FF2B5EF4-FFF2-40B4-BE49-F238E27FC236}">
                    <a16:creationId xmlns:a16="http://schemas.microsoft.com/office/drawing/2014/main" id="{DF199CC2-BE44-4463-ABB9-59103930B724}"/>
                  </a:ext>
                </a:extLst>
              </p:cNvPr>
              <p:cNvPicPr>
                <a:picLocks noGrp="1" noRot="1" noChangeAspect="1" noMove="1" noResize="1" noEditPoints="1" noAdjustHandles="1" noChangeArrowheads="1" noChangeShapeType="1" noCrop="1"/>
              </p:cNvPicPr>
              <p:nvPr/>
            </p:nvPicPr>
            <p:blipFill>
              <a:blip r:embed="rId24"/>
              <a:stretch>
                <a:fillRect/>
              </a:stretch>
            </p:blipFill>
            <p:spPr>
              <a:xfrm>
                <a:off x="30146807" y="505717"/>
                <a:ext cx="1431719" cy="2334475"/>
              </a:xfrm>
              <a:prstGeom prst="rect">
                <a:avLst/>
              </a:prstGeom>
            </p:spPr>
          </p:pic>
        </mc:Fallback>
      </mc:AlternateContent>
      <p:grpSp>
        <p:nvGrpSpPr>
          <p:cNvPr id="84" name="Group 83">
            <a:extLst>
              <a:ext uri="{FF2B5EF4-FFF2-40B4-BE49-F238E27FC236}">
                <a16:creationId xmlns:a16="http://schemas.microsoft.com/office/drawing/2014/main" id="{AB3B6C73-EA66-49D4-A096-76193AC1174A}"/>
              </a:ext>
            </a:extLst>
          </p:cNvPr>
          <p:cNvGrpSpPr/>
          <p:nvPr/>
        </p:nvGrpSpPr>
        <p:grpSpPr>
          <a:xfrm>
            <a:off x="33459084" y="740420"/>
            <a:ext cx="2572828" cy="5558742"/>
            <a:chOff x="9346939" y="414041"/>
            <a:chExt cx="2572828" cy="5377159"/>
          </a:xfrm>
        </p:grpSpPr>
        <p:grpSp>
          <p:nvGrpSpPr>
            <p:cNvPr id="85" name="Group 84">
              <a:extLst>
                <a:ext uri="{FF2B5EF4-FFF2-40B4-BE49-F238E27FC236}">
                  <a16:creationId xmlns:a16="http://schemas.microsoft.com/office/drawing/2014/main" id="{08BE2C28-30E9-4B74-923E-3B5C9D1E4B90}"/>
                </a:ext>
              </a:extLst>
            </p:cNvPr>
            <p:cNvGrpSpPr/>
            <p:nvPr/>
          </p:nvGrpSpPr>
          <p:grpSpPr>
            <a:xfrm>
              <a:off x="9346939" y="414041"/>
              <a:ext cx="2572828" cy="5377159"/>
              <a:chOff x="2723355" y="1080102"/>
              <a:chExt cx="2572856" cy="629480"/>
            </a:xfrm>
          </p:grpSpPr>
          <p:sp>
            <p:nvSpPr>
              <p:cNvPr id="88" name="Rectangle: Rounded Corners 87">
                <a:extLst>
                  <a:ext uri="{FF2B5EF4-FFF2-40B4-BE49-F238E27FC236}">
                    <a16:creationId xmlns:a16="http://schemas.microsoft.com/office/drawing/2014/main" id="{3D39BB0D-5B75-4768-98A9-5FD1988FCB9E}"/>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2DEBCCD0-0AD3-4478-A5AD-AA9AA07D5E98}"/>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6" name="TextBox 85">
              <a:extLst>
                <a:ext uri="{FF2B5EF4-FFF2-40B4-BE49-F238E27FC236}">
                  <a16:creationId xmlns:a16="http://schemas.microsoft.com/office/drawing/2014/main" id="{3BB1F7AD-5CC5-4090-A2BA-839D1B53B0CF}"/>
                </a:ext>
              </a:extLst>
            </p:cNvPr>
            <p:cNvSpPr txBox="1"/>
            <p:nvPr/>
          </p:nvSpPr>
          <p:spPr>
            <a:xfrm>
              <a:off x="9435591" y="656049"/>
              <a:ext cx="2331311" cy="5062924"/>
            </a:xfrm>
            <a:prstGeom prst="rect">
              <a:avLst/>
            </a:prstGeom>
            <a:noFill/>
          </p:spPr>
          <p:txBody>
            <a:bodyPr wrap="square" rtlCol="0">
              <a:spAutoFit/>
            </a:bodyPr>
            <a:lstStyle/>
            <a:p>
              <a:pPr algn="just"/>
              <a:r>
                <a:rPr lang="en-US" sz="1700" dirty="0">
                  <a:latin typeface="Inter" panose="020B0502030000000004" pitchFamily="34" charset="0"/>
                  <a:ea typeface="Inter" panose="020B0502030000000004" pitchFamily="34" charset="0"/>
                </a:rPr>
                <a:t>The lockdown has sparked a widespread interest in gardening among Filipinos, becoming popular in both rural and urban </a:t>
              </a:r>
              <a:r>
                <a:rPr lang="en-US" sz="1700" dirty="0" err="1">
                  <a:latin typeface="Inter" panose="020B0502030000000004" pitchFamily="34" charset="0"/>
                  <a:ea typeface="Inter" panose="020B0502030000000004" pitchFamily="34" charset="0"/>
                </a:rPr>
                <a:t>areas.This</a:t>
              </a:r>
              <a:r>
                <a:rPr lang="en-US" sz="1700" dirty="0">
                  <a:latin typeface="Inter" panose="020B0502030000000004" pitchFamily="34" charset="0"/>
                  <a:ea typeface="Inter" panose="020B0502030000000004" pitchFamily="34" charset="0"/>
                </a:rPr>
                <a:t> newfound passion for gardening is reflected in the terms "</a:t>
              </a:r>
              <a:r>
                <a:rPr lang="en-US" sz="1700" dirty="0" err="1">
                  <a:latin typeface="Inter" panose="020B0502030000000004" pitchFamily="34" charset="0"/>
                  <a:ea typeface="Inter" panose="020B0502030000000004" pitchFamily="34" charset="0"/>
                </a:rPr>
                <a:t>plantito</a:t>
              </a:r>
              <a:r>
                <a:rPr lang="en-US" sz="1700" dirty="0">
                  <a:latin typeface="Inter" panose="020B0502030000000004" pitchFamily="34" charset="0"/>
                  <a:ea typeface="Inter" panose="020B0502030000000004" pitchFamily="34" charset="0"/>
                </a:rPr>
                <a:t>" for males and "</a:t>
              </a:r>
              <a:r>
                <a:rPr lang="en-US" sz="1700" dirty="0" err="1">
                  <a:latin typeface="Inter" panose="020B0502030000000004" pitchFamily="34" charset="0"/>
                  <a:ea typeface="Inter" panose="020B0502030000000004" pitchFamily="34" charset="0"/>
                </a:rPr>
                <a:t>plantita</a:t>
              </a:r>
              <a:r>
                <a:rPr lang="en-US" sz="1700" dirty="0">
                  <a:latin typeface="Inter" panose="020B0502030000000004" pitchFamily="34" charset="0"/>
                  <a:ea typeface="Inter" panose="020B0502030000000004" pitchFamily="34" charset="0"/>
                </a:rPr>
                <a:t>" for females, which refer to individuals who take pleasure in cultivating and nurturing plants, as noted by Sunga (2021). </a:t>
              </a:r>
            </a:p>
          </p:txBody>
        </p:sp>
        <p:sp>
          <p:nvSpPr>
            <p:cNvPr id="87" name="Rectangle: Rounded Corners 86">
              <a:extLst>
                <a:ext uri="{FF2B5EF4-FFF2-40B4-BE49-F238E27FC236}">
                  <a16:creationId xmlns:a16="http://schemas.microsoft.com/office/drawing/2014/main" id="{94366312-9F91-4C50-9E74-31C71B05F2AD}"/>
                </a:ext>
              </a:extLst>
            </p:cNvPr>
            <p:cNvSpPr/>
            <p:nvPr/>
          </p:nvSpPr>
          <p:spPr>
            <a:xfrm>
              <a:off x="10261624" y="484233"/>
              <a:ext cx="743457" cy="76198"/>
            </a:xfrm>
            <a:prstGeom prst="roundRect">
              <a:avLst>
                <a:gd name="adj" fmla="val 50000"/>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Tree>
    <p:extLst>
      <p:ext uri="{BB962C8B-B14F-4D97-AF65-F5344CB8AC3E}">
        <p14:creationId xmlns:p14="http://schemas.microsoft.com/office/powerpoint/2010/main" val="1489378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8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8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8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8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8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B410B1-5F79-47F9-8065-E09161842142}"/>
              </a:ext>
            </a:extLst>
          </p:cNvPr>
          <p:cNvSpPr/>
          <p:nvPr/>
        </p:nvSpPr>
        <p:spPr>
          <a:xfrm>
            <a:off x="0" y="0"/>
            <a:ext cx="12192000" cy="6858000"/>
          </a:xfrm>
          <a:prstGeom prst="rect">
            <a:avLst/>
          </a:prstGeom>
          <a:gradFill flip="none" rotWithShape="1">
            <a:gsLst>
              <a:gs pos="58000">
                <a:srgbClr val="E1F6F3"/>
              </a:gs>
              <a:gs pos="100000">
                <a:srgbClr val="CFD9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A1B5208E-BB6F-46B4-8733-41809CC1714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saturation sat="33000"/>
                    </a14:imgEffect>
                    <a14:imgEffect>
                      <a14:brightnessContrast contrast="40000"/>
                    </a14:imgEffect>
                  </a14:imgLayer>
                </a14:imgProps>
              </a:ext>
            </a:extLst>
          </a:blip>
          <a:srcRect l="-2967" t="2984" r="91086" b="2540"/>
          <a:stretch/>
        </p:blipFill>
        <p:spPr>
          <a:xfrm>
            <a:off x="-361968"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27" name="TextBox 26">
            <a:extLst>
              <a:ext uri="{FF2B5EF4-FFF2-40B4-BE49-F238E27FC236}">
                <a16:creationId xmlns:a16="http://schemas.microsoft.com/office/drawing/2014/main" id="{ADB5651C-A214-41AF-BEB1-D174D13CBEA6}"/>
              </a:ext>
            </a:extLst>
          </p:cNvPr>
          <p:cNvSpPr txBox="1"/>
          <p:nvPr/>
        </p:nvSpPr>
        <p:spPr>
          <a:xfrm>
            <a:off x="223154" y="715858"/>
            <a:ext cx="633969" cy="5509200"/>
          </a:xfrm>
          <a:prstGeom prst="rect">
            <a:avLst/>
          </a:prstGeom>
          <a:noFill/>
        </p:spPr>
        <p:txBody>
          <a:bodyPr wrap="square" rtlCol="0">
            <a:spAutoFit/>
          </a:bodyPr>
          <a:lstStyle/>
          <a:p>
            <a:r>
              <a:rPr lang="en-MY" sz="4400" b="1" dirty="0">
                <a:solidFill>
                  <a:srgbClr val="4E6674"/>
                </a:solidFill>
                <a:latin typeface="Inter" panose="020B0502030000000004" pitchFamily="34" charset="0"/>
                <a:ea typeface="Inter" panose="020B0502030000000004" pitchFamily="34" charset="0"/>
              </a:rPr>
              <a:t>BUS</a:t>
            </a:r>
          </a:p>
          <a:p>
            <a:r>
              <a:rPr lang="en-MY" sz="4400" b="1" dirty="0">
                <a:solidFill>
                  <a:srgbClr val="4E6674"/>
                </a:solidFill>
                <a:latin typeface="Inter" panose="020B0502030000000004" pitchFamily="34" charset="0"/>
                <a:ea typeface="Inter" panose="020B0502030000000004" pitchFamily="34" charset="0"/>
              </a:rPr>
              <a:t> I</a:t>
            </a:r>
          </a:p>
          <a:p>
            <a:r>
              <a:rPr lang="en-MY" sz="4400" b="1" dirty="0">
                <a:solidFill>
                  <a:srgbClr val="4E6674"/>
                </a:solidFill>
                <a:latin typeface="Inter" panose="020B0502030000000004" pitchFamily="34" charset="0"/>
                <a:ea typeface="Inter" panose="020B0502030000000004" pitchFamily="34" charset="0"/>
              </a:rPr>
              <a:t>N</a:t>
            </a:r>
          </a:p>
          <a:p>
            <a:r>
              <a:rPr lang="en-MY" sz="4400" b="1" dirty="0">
                <a:solidFill>
                  <a:srgbClr val="4E6674"/>
                </a:solidFill>
                <a:latin typeface="Inter" panose="020B0502030000000004" pitchFamily="34" charset="0"/>
                <a:ea typeface="Inter" panose="020B0502030000000004" pitchFamily="34" charset="0"/>
              </a:rPr>
              <a:t>E</a:t>
            </a:r>
          </a:p>
          <a:p>
            <a:r>
              <a:rPr lang="en-MY" sz="4400" b="1" dirty="0">
                <a:solidFill>
                  <a:srgbClr val="4E6674"/>
                </a:solidFill>
                <a:latin typeface="Inter" panose="020B0502030000000004" pitchFamily="34" charset="0"/>
                <a:ea typeface="Inter" panose="020B0502030000000004" pitchFamily="34" charset="0"/>
              </a:rPr>
              <a:t>S</a:t>
            </a:r>
          </a:p>
          <a:p>
            <a:r>
              <a:rPr lang="en-MY" sz="4400" b="1" dirty="0">
                <a:solidFill>
                  <a:srgbClr val="4E6674"/>
                </a:solidFill>
                <a:latin typeface="Inter" panose="020B0502030000000004" pitchFamily="34" charset="0"/>
                <a:ea typeface="Inter" panose="020B0502030000000004" pitchFamily="34" charset="0"/>
              </a:rPr>
              <a:t>S</a:t>
            </a:r>
          </a:p>
        </p:txBody>
      </p:sp>
      <mc:AlternateContent xmlns:mc="http://schemas.openxmlformats.org/markup-compatibility/2006">
        <mc:Choice xmlns:am3d="http://schemas.microsoft.com/office/drawing/2017/model3d" Requires="am3d">
          <p:graphicFrame>
            <p:nvGraphicFramePr>
              <p:cNvPr id="5" name="3D Model 4" descr="Pen 3">
                <a:extLst>
                  <a:ext uri="{FF2B5EF4-FFF2-40B4-BE49-F238E27FC236}">
                    <a16:creationId xmlns:a16="http://schemas.microsoft.com/office/drawing/2014/main" id="{7217C7F4-A3F9-4CCE-B26D-70CF1F34A4E4}"/>
                  </a:ext>
                </a:extLst>
              </p:cNvPr>
              <p:cNvGraphicFramePr>
                <a:graphicFrameLocks noChangeAspect="1"/>
              </p:cNvGraphicFramePr>
              <p:nvPr>
                <p:extLst>
                  <p:ext uri="{D42A27DB-BD31-4B8C-83A1-F6EECF244321}">
                    <p14:modId xmlns:p14="http://schemas.microsoft.com/office/powerpoint/2010/main" val="2352763227"/>
                  </p:ext>
                </p:extLst>
              </p:nvPr>
            </p:nvGraphicFramePr>
            <p:xfrm>
              <a:off x="6557602" y="-3500246"/>
              <a:ext cx="5094881" cy="583602"/>
            </p:xfrm>
            <a:graphic>
              <a:graphicData uri="http://schemas.microsoft.com/office/drawing/2017/model3d">
                <am3d:model3d r:embed="rId5">
                  <am3d:spPr>
                    <a:xfrm>
                      <a:off x="0" y="0"/>
                      <a:ext cx="5094881" cy="583602"/>
                    </a:xfrm>
                    <a:prstGeom prst="rect">
                      <a:avLst/>
                    </a:prstGeom>
                  </am3d:spPr>
                  <am3d:camera>
                    <am3d:pos x="0" y="0" z="47527276"/>
                    <am3d:up dx="0" dy="36000000" dz="0"/>
                    <am3d:lookAt x="0" y="0" z="0"/>
                    <am3d:perspective fov="2700000"/>
                  </am3d:camera>
                  <am3d:trans>
                    <am3d:meterPerModelUnit n="2715178" d="1000000"/>
                    <am3d:preTrans dx="586957" dy="-355261" dz="-35505"/>
                    <am3d:scale>
                      <am3d:sx n="1000000" d="1000000"/>
                      <am3d:sy n="1000000" d="1000000"/>
                      <am3d:sz n="1000000" d="1000000"/>
                    </am3d:scale>
                    <am3d:rot/>
                    <am3d:postTrans dx="0" dy="0" dz="0"/>
                  </am3d:trans>
                  <am3d:raster rName="Office3DRenderer" rVer="16.0.8326">
                    <am3d:blip r:embed="rId6"/>
                  </am3d:raster>
                  <am3d:objViewport viewportSz="5418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en 3">
                <a:extLst>
                  <a:ext uri="{FF2B5EF4-FFF2-40B4-BE49-F238E27FC236}">
                    <a16:creationId xmlns:a16="http://schemas.microsoft.com/office/drawing/2014/main" id="{7217C7F4-A3F9-4CCE-B26D-70CF1F34A4E4}"/>
                  </a:ext>
                </a:extLst>
              </p:cNvPr>
              <p:cNvPicPr>
                <a:picLocks noGrp="1" noRot="1" noChangeAspect="1" noMove="1" noResize="1" noEditPoints="1" noAdjustHandles="1" noChangeArrowheads="1" noChangeShapeType="1" noCrop="1"/>
              </p:cNvPicPr>
              <p:nvPr/>
            </p:nvPicPr>
            <p:blipFill>
              <a:blip r:embed="rId6"/>
              <a:stretch>
                <a:fillRect/>
              </a:stretch>
            </p:blipFill>
            <p:spPr>
              <a:xfrm>
                <a:off x="6557602" y="-3500246"/>
                <a:ext cx="5094881" cy="5836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9" name="3D Model 18" descr="Gold coins">
                <a:extLst>
                  <a:ext uri="{FF2B5EF4-FFF2-40B4-BE49-F238E27FC236}">
                    <a16:creationId xmlns:a16="http://schemas.microsoft.com/office/drawing/2014/main" id="{2090A99A-28FE-4BD6-A449-E8B814E940DE}"/>
                  </a:ext>
                </a:extLst>
              </p:cNvPr>
              <p:cNvGraphicFramePr>
                <a:graphicFrameLocks noChangeAspect="1"/>
              </p:cNvGraphicFramePr>
              <p:nvPr>
                <p:extLst>
                  <p:ext uri="{D42A27DB-BD31-4B8C-83A1-F6EECF244321}">
                    <p14:modId xmlns:p14="http://schemas.microsoft.com/office/powerpoint/2010/main" val="3036968879"/>
                  </p:ext>
                </p:extLst>
              </p:nvPr>
            </p:nvGraphicFramePr>
            <p:xfrm>
              <a:off x="1448670" y="1822626"/>
              <a:ext cx="3761639" cy="3552130"/>
            </p:xfrm>
            <a:graphic>
              <a:graphicData uri="http://schemas.microsoft.com/office/drawing/2017/model3d">
                <am3d:model3d r:embed="rId7">
                  <am3d:spPr>
                    <a:xfrm>
                      <a:off x="0" y="0"/>
                      <a:ext cx="3761639" cy="3552130"/>
                    </a:xfrm>
                    <a:prstGeom prst="rect">
                      <a:avLst/>
                    </a:prstGeom>
                  </am3d:spPr>
                  <am3d:camera>
                    <am3d:pos x="0" y="0" z="66316102"/>
                    <am3d:up dx="0" dy="36000000" dz="0"/>
                    <am3d:lookAt x="0" y="0" z="0"/>
                    <am3d:perspective fov="2700000"/>
                  </am3d:camera>
                  <am3d:trans>
                    <am3d:meterPerModelUnit n="173461" d="1000000"/>
                    <am3d:preTrans dx="723681" dy="-10108787" dz="6133181"/>
                    <am3d:scale>
                      <am3d:sx n="1000000" d="1000000"/>
                      <am3d:sy n="1000000" d="1000000"/>
                      <am3d:sz n="1000000" d="1000000"/>
                    </am3d:scale>
                    <am3d:rot ax="9333456" ay="147877" az="10732816"/>
                    <am3d:postTrans dx="0" dy="0" dz="0"/>
                  </am3d:trans>
                  <am3d:raster rName="Office3DRenderer" rVer="16.0.8326">
                    <am3d:blip r:embed="rId8"/>
                  </am3d:raster>
                  <am3d:objViewport viewportSz="53956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old coins">
                <a:extLst>
                  <a:ext uri="{FF2B5EF4-FFF2-40B4-BE49-F238E27FC236}">
                    <a16:creationId xmlns:a16="http://schemas.microsoft.com/office/drawing/2014/main" id="{2090A99A-28FE-4BD6-A449-E8B814E940DE}"/>
                  </a:ext>
                </a:extLst>
              </p:cNvPr>
              <p:cNvPicPr>
                <a:picLocks noGrp="1" noRot="1" noChangeAspect="1" noMove="1" noResize="1" noEditPoints="1" noAdjustHandles="1" noChangeArrowheads="1" noChangeShapeType="1" noCrop="1"/>
              </p:cNvPicPr>
              <p:nvPr/>
            </p:nvPicPr>
            <p:blipFill>
              <a:blip r:embed="rId8"/>
              <a:stretch>
                <a:fillRect/>
              </a:stretch>
            </p:blipFill>
            <p:spPr>
              <a:xfrm>
                <a:off x="1448670" y="1822626"/>
                <a:ext cx="3761639" cy="35521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Equal sign">
                <a:extLst>
                  <a:ext uri="{FF2B5EF4-FFF2-40B4-BE49-F238E27FC236}">
                    <a16:creationId xmlns:a16="http://schemas.microsoft.com/office/drawing/2014/main" id="{B5647085-ECBD-480B-885E-98EFF4066D6E}"/>
                  </a:ext>
                </a:extLst>
              </p:cNvPr>
              <p:cNvGraphicFramePr>
                <a:graphicFrameLocks noChangeAspect="1"/>
              </p:cNvGraphicFramePr>
              <p:nvPr>
                <p:extLst>
                  <p:ext uri="{D42A27DB-BD31-4B8C-83A1-F6EECF244321}">
                    <p14:modId xmlns:p14="http://schemas.microsoft.com/office/powerpoint/2010/main" val="140064443"/>
                  </p:ext>
                </p:extLst>
              </p:nvPr>
            </p:nvGraphicFramePr>
            <p:xfrm>
              <a:off x="5872322" y="3026738"/>
              <a:ext cx="1534056" cy="1039440"/>
            </p:xfrm>
            <a:graphic>
              <a:graphicData uri="http://schemas.microsoft.com/office/drawing/2017/model3d">
                <am3d:model3d r:embed="rId9">
                  <am3d:spPr>
                    <a:xfrm>
                      <a:off x="0" y="0"/>
                      <a:ext cx="1534056" cy="1039440"/>
                    </a:xfrm>
                    <a:prstGeom prst="rect">
                      <a:avLst/>
                    </a:prstGeom>
                  </am3d:spPr>
                  <am3d:camera>
                    <am3d:pos x="0" y="0" z="56963514"/>
                    <am3d:up dx="0" dy="36000000" dz="0"/>
                    <am3d:lookAt x="0" y="0" z="0"/>
                    <am3d:perspective fov="2700000"/>
                  </am3d:camera>
                  <am3d:trans>
                    <am3d:meterPerModelUnit n="3904325" d="1000000"/>
                    <am3d:preTrans dx="0" dy="-12196367" dz="2246"/>
                    <am3d:scale>
                      <am3d:sx n="1000000" d="1000000"/>
                      <am3d:sy n="1000000" d="1000000"/>
                      <am3d:sz n="1000000" d="1000000"/>
                    </am3d:scale>
                    <am3d:rot/>
                    <am3d:postTrans dx="0" dy="0" dz="0"/>
                  </am3d:trans>
                  <am3d:raster rName="Office3DRenderer" rVer="16.0.8326">
                    <am3d:blip r:embed="rId10"/>
                  </am3d:raster>
                  <am3d:objViewport viewportSz="195570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Equal sign">
                <a:extLst>
                  <a:ext uri="{FF2B5EF4-FFF2-40B4-BE49-F238E27FC236}">
                    <a16:creationId xmlns:a16="http://schemas.microsoft.com/office/drawing/2014/main" id="{B5647085-ECBD-480B-885E-98EFF4066D6E}"/>
                  </a:ext>
                </a:extLst>
              </p:cNvPr>
              <p:cNvPicPr>
                <a:picLocks noGrp="1" noRot="1" noChangeAspect="1" noMove="1" noResize="1" noEditPoints="1" noAdjustHandles="1" noChangeArrowheads="1" noChangeShapeType="1" noCrop="1"/>
              </p:cNvPicPr>
              <p:nvPr/>
            </p:nvPicPr>
            <p:blipFill>
              <a:blip r:embed="rId10"/>
              <a:stretch>
                <a:fillRect/>
              </a:stretch>
            </p:blipFill>
            <p:spPr>
              <a:xfrm>
                <a:off x="5872322" y="3026738"/>
                <a:ext cx="1534056" cy="1039440"/>
              </a:xfrm>
              <a:prstGeom prst="rect">
                <a:avLst/>
              </a:prstGeom>
            </p:spPr>
          </p:pic>
        </mc:Fallback>
      </mc:AlternateContent>
      <p:grpSp>
        <p:nvGrpSpPr>
          <p:cNvPr id="50" name="Group 49">
            <a:extLst>
              <a:ext uri="{FF2B5EF4-FFF2-40B4-BE49-F238E27FC236}">
                <a16:creationId xmlns:a16="http://schemas.microsoft.com/office/drawing/2014/main" id="{A0F8C63E-BD7E-43F8-8B29-6F23C75F82A3}"/>
              </a:ext>
            </a:extLst>
          </p:cNvPr>
          <p:cNvGrpSpPr/>
          <p:nvPr/>
        </p:nvGrpSpPr>
        <p:grpSpPr>
          <a:xfrm>
            <a:off x="18135600" y="407295"/>
            <a:ext cx="2140549" cy="1954905"/>
            <a:chOff x="2723355" y="1080102"/>
            <a:chExt cx="2572856" cy="629480"/>
          </a:xfrm>
        </p:grpSpPr>
        <p:sp>
          <p:nvSpPr>
            <p:cNvPr id="51" name="Rectangle: Rounded Corners 50">
              <a:extLst>
                <a:ext uri="{FF2B5EF4-FFF2-40B4-BE49-F238E27FC236}">
                  <a16:creationId xmlns:a16="http://schemas.microsoft.com/office/drawing/2014/main" id="{48A2FF16-8DF9-4F80-BBEC-D988EBC6367F}"/>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Rounded Corners 51">
              <a:extLst>
                <a:ext uri="{FF2B5EF4-FFF2-40B4-BE49-F238E27FC236}">
                  <a16:creationId xmlns:a16="http://schemas.microsoft.com/office/drawing/2014/main" id="{9B965AD6-C0D6-45F4-B5AA-C47B1E2E97EE}"/>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79C0B0AB-C6A5-4D8E-BF2C-DDD490590D0D}"/>
              </a:ext>
            </a:extLst>
          </p:cNvPr>
          <p:cNvGrpSpPr/>
          <p:nvPr/>
        </p:nvGrpSpPr>
        <p:grpSpPr>
          <a:xfrm>
            <a:off x="18285583" y="4255715"/>
            <a:ext cx="1318042" cy="2314793"/>
            <a:chOff x="2723355" y="1080102"/>
            <a:chExt cx="2572856" cy="629480"/>
          </a:xfrm>
        </p:grpSpPr>
        <p:sp>
          <p:nvSpPr>
            <p:cNvPr id="54" name="Rectangle: Rounded Corners 53">
              <a:extLst>
                <a:ext uri="{FF2B5EF4-FFF2-40B4-BE49-F238E27FC236}">
                  <a16:creationId xmlns:a16="http://schemas.microsoft.com/office/drawing/2014/main" id="{D30FC396-1B90-467E-9509-8CFC511018A4}"/>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54">
              <a:extLst>
                <a:ext uri="{FF2B5EF4-FFF2-40B4-BE49-F238E27FC236}">
                  <a16:creationId xmlns:a16="http://schemas.microsoft.com/office/drawing/2014/main" id="{82D01645-A1AC-49DB-B07C-F34249975ECD}"/>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86BD4945-B4DB-477C-BA1D-24AA2544A7AD}"/>
              </a:ext>
            </a:extLst>
          </p:cNvPr>
          <p:cNvGrpSpPr/>
          <p:nvPr/>
        </p:nvGrpSpPr>
        <p:grpSpPr>
          <a:xfrm>
            <a:off x="23393400" y="547557"/>
            <a:ext cx="2011441" cy="1964206"/>
            <a:chOff x="2723355" y="1080102"/>
            <a:chExt cx="2572856" cy="629480"/>
          </a:xfrm>
        </p:grpSpPr>
        <p:sp>
          <p:nvSpPr>
            <p:cNvPr id="57" name="Rectangle: Rounded Corners 56">
              <a:extLst>
                <a:ext uri="{FF2B5EF4-FFF2-40B4-BE49-F238E27FC236}">
                  <a16:creationId xmlns:a16="http://schemas.microsoft.com/office/drawing/2014/main" id="{C8C7AA59-C294-4D25-99AF-CB2D3D0A84B5}"/>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Rounded Corners 57">
              <a:extLst>
                <a:ext uri="{FF2B5EF4-FFF2-40B4-BE49-F238E27FC236}">
                  <a16:creationId xmlns:a16="http://schemas.microsoft.com/office/drawing/2014/main" id="{0C08BF69-069A-4D7F-B86F-6DB99BAA7F03}"/>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B4CEBF2F-92B7-440F-A48B-F7B06B2BF1C2}"/>
              </a:ext>
            </a:extLst>
          </p:cNvPr>
          <p:cNvGrpSpPr/>
          <p:nvPr/>
        </p:nvGrpSpPr>
        <p:grpSpPr>
          <a:xfrm>
            <a:off x="18064363" y="2672824"/>
            <a:ext cx="2400897" cy="1295400"/>
            <a:chOff x="2723355" y="1080102"/>
            <a:chExt cx="2572856" cy="629480"/>
          </a:xfrm>
        </p:grpSpPr>
        <p:sp>
          <p:nvSpPr>
            <p:cNvPr id="60" name="Rectangle: Rounded Corners 59">
              <a:extLst>
                <a:ext uri="{FF2B5EF4-FFF2-40B4-BE49-F238E27FC236}">
                  <a16:creationId xmlns:a16="http://schemas.microsoft.com/office/drawing/2014/main" id="{7DB188C1-8087-45D3-8370-A509C2D76C48}"/>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Rounded Corners 60">
              <a:extLst>
                <a:ext uri="{FF2B5EF4-FFF2-40B4-BE49-F238E27FC236}">
                  <a16:creationId xmlns:a16="http://schemas.microsoft.com/office/drawing/2014/main" id="{4B45D9CC-EE7B-4337-8FC1-5CBAA2E094C6}"/>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254ABD68-DDA5-45EA-812D-C3E9DA4D4423}"/>
              </a:ext>
            </a:extLst>
          </p:cNvPr>
          <p:cNvGrpSpPr/>
          <p:nvPr/>
        </p:nvGrpSpPr>
        <p:grpSpPr>
          <a:xfrm>
            <a:off x="22752221" y="4565081"/>
            <a:ext cx="2572828" cy="1854454"/>
            <a:chOff x="2723355" y="1080102"/>
            <a:chExt cx="2572856" cy="629480"/>
          </a:xfrm>
        </p:grpSpPr>
        <p:sp>
          <p:nvSpPr>
            <p:cNvPr id="63" name="Rectangle: Rounded Corners 62">
              <a:extLst>
                <a:ext uri="{FF2B5EF4-FFF2-40B4-BE49-F238E27FC236}">
                  <a16:creationId xmlns:a16="http://schemas.microsoft.com/office/drawing/2014/main" id="{8F121A47-B9CF-4D9C-AD18-B2A3FEAEB9A6}"/>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A4F4CE55-9620-4892-B03B-D20831C902D8}"/>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5" name="Group 64">
            <a:extLst>
              <a:ext uri="{FF2B5EF4-FFF2-40B4-BE49-F238E27FC236}">
                <a16:creationId xmlns:a16="http://schemas.microsoft.com/office/drawing/2014/main" id="{F39CEC22-3FB5-45E4-9B57-C8C48CE8042F}"/>
              </a:ext>
            </a:extLst>
          </p:cNvPr>
          <p:cNvGrpSpPr/>
          <p:nvPr/>
        </p:nvGrpSpPr>
        <p:grpSpPr>
          <a:xfrm>
            <a:off x="28537332" y="3429833"/>
            <a:ext cx="2096710" cy="2650600"/>
            <a:chOff x="2723355" y="1080102"/>
            <a:chExt cx="2572856" cy="629480"/>
          </a:xfrm>
        </p:grpSpPr>
        <p:sp>
          <p:nvSpPr>
            <p:cNvPr id="66" name="Rectangle: Rounded Corners 65">
              <a:extLst>
                <a:ext uri="{FF2B5EF4-FFF2-40B4-BE49-F238E27FC236}">
                  <a16:creationId xmlns:a16="http://schemas.microsoft.com/office/drawing/2014/main" id="{AD904A89-AE84-4B44-A01E-22D0E6CAE1BC}"/>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829A14DA-48E6-488A-A236-F8DF1370E960}"/>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68" name="3D Model 67" descr="Small Spiky Shore Plant">
                <a:extLst>
                  <a:ext uri="{FF2B5EF4-FFF2-40B4-BE49-F238E27FC236}">
                    <a16:creationId xmlns:a16="http://schemas.microsoft.com/office/drawing/2014/main" id="{3AC4E012-5473-4C20-9477-9E620DEF82D1}"/>
                  </a:ext>
                </a:extLst>
              </p:cNvPr>
              <p:cNvGraphicFramePr>
                <a:graphicFrameLocks noChangeAspect="1"/>
              </p:cNvGraphicFramePr>
              <p:nvPr/>
            </p:nvGraphicFramePr>
            <p:xfrm>
              <a:off x="19528639" y="477258"/>
              <a:ext cx="1905928" cy="1808742"/>
            </p:xfrm>
            <a:graphic>
              <a:graphicData uri="http://schemas.microsoft.com/office/drawing/2017/model3d">
                <am3d:model3d r:embed="rId11">
                  <am3d:spPr>
                    <a:xfrm>
                      <a:off x="0" y="0"/>
                      <a:ext cx="1905928" cy="1808742"/>
                    </a:xfrm>
                    <a:prstGeom prst="rect">
                      <a:avLst/>
                    </a:prstGeom>
                  </am3d:spPr>
                  <am3d:camera>
                    <am3d:pos x="0" y="0" z="76574432"/>
                    <am3d:up dx="0" dy="36000000" dz="0"/>
                    <am3d:lookAt x="0" y="0" z="0"/>
                    <am3d:perspective fov="2700000"/>
                  </am3d:camera>
                  <am3d:trans>
                    <am3d:meterPerModelUnit n="11440" d="1000000"/>
                    <am3d:preTrans dx="-4016188" dy="-15661313" dz="-53062"/>
                    <am3d:scale>
                      <am3d:sx n="1000000" d="1000000"/>
                      <am3d:sy n="1000000" d="1000000"/>
                      <am3d:sz n="1000000" d="1000000"/>
                    </am3d:scale>
                    <am3d:rot/>
                    <am3d:postTrans dx="0" dy="0" dz="0"/>
                  </am3d:trans>
                  <am3d:raster rName="Office3DRenderer" rVer="16.0.8326">
                    <am3d:blip r:embed="rId12"/>
                  </am3d:raster>
                  <am3d:objViewport viewportSz="307216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8" name="3D Model 67" descr="Small Spiky Shore Plant">
                <a:extLst>
                  <a:ext uri="{FF2B5EF4-FFF2-40B4-BE49-F238E27FC236}">
                    <a16:creationId xmlns:a16="http://schemas.microsoft.com/office/drawing/2014/main" id="{3AC4E012-5473-4C20-9477-9E620DEF82D1}"/>
                  </a:ext>
                </a:extLst>
              </p:cNvPr>
              <p:cNvPicPr>
                <a:picLocks noGrp="1" noRot="1" noChangeAspect="1" noMove="1" noResize="1" noEditPoints="1" noAdjustHandles="1" noChangeArrowheads="1" noChangeShapeType="1" noCrop="1"/>
              </p:cNvPicPr>
              <p:nvPr/>
            </p:nvPicPr>
            <p:blipFill>
              <a:blip r:embed="rId12"/>
              <a:stretch>
                <a:fillRect/>
              </a:stretch>
            </p:blipFill>
            <p:spPr>
              <a:xfrm>
                <a:off x="19528639" y="477258"/>
                <a:ext cx="1905928" cy="180874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69" name="3D Model 68" descr="Medium Plant 03">
                <a:extLst>
                  <a:ext uri="{FF2B5EF4-FFF2-40B4-BE49-F238E27FC236}">
                    <a16:creationId xmlns:a16="http://schemas.microsoft.com/office/drawing/2014/main" id="{F5C3E1DF-514B-475A-93C4-8B38EE7C1879}"/>
                  </a:ext>
                </a:extLst>
              </p:cNvPr>
              <p:cNvGraphicFramePr>
                <a:graphicFrameLocks noChangeAspect="1"/>
              </p:cNvGraphicFramePr>
              <p:nvPr/>
            </p:nvGraphicFramePr>
            <p:xfrm>
              <a:off x="19499493" y="2881443"/>
              <a:ext cx="2216136" cy="1017711"/>
            </p:xfrm>
            <a:graphic>
              <a:graphicData uri="http://schemas.microsoft.com/office/drawing/2017/model3d">
                <am3d:model3d r:embed="rId13">
                  <am3d:spPr>
                    <a:xfrm>
                      <a:off x="0" y="0"/>
                      <a:ext cx="2216136" cy="1017711"/>
                    </a:xfrm>
                    <a:prstGeom prst="rect">
                      <a:avLst/>
                    </a:prstGeom>
                  </am3d:spPr>
                  <am3d:camera>
                    <am3d:pos x="0" y="0" z="67285152"/>
                    <am3d:up dx="0" dy="36000000" dz="0"/>
                    <am3d:lookAt x="0" y="0" z="0"/>
                    <am3d:perspective fov="2700000"/>
                  </am3d:camera>
                  <am3d:trans>
                    <am3d:meterPerModelUnit n="5167" d="1000000"/>
                    <am3d:preTrans dx="-1284898" dy="-5615945" dz="2276668"/>
                    <am3d:scale>
                      <am3d:sx n="1000000" d="1000000"/>
                      <am3d:sy n="1000000" d="1000000"/>
                      <am3d:sz n="1000000" d="1000000"/>
                    </am3d:scale>
                    <am3d:rot/>
                    <am3d:postTrans dx="0" dy="0" dz="0"/>
                  </am3d:trans>
                  <am3d:raster rName="Office3DRenderer" rVer="16.0.8326">
                    <am3d:blip r:embed="rId14"/>
                  </am3d:raster>
                  <am3d:objViewport viewportSz="307215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9" name="3D Model 68" descr="Medium Plant 03">
                <a:extLst>
                  <a:ext uri="{FF2B5EF4-FFF2-40B4-BE49-F238E27FC236}">
                    <a16:creationId xmlns:a16="http://schemas.microsoft.com/office/drawing/2014/main" id="{F5C3E1DF-514B-475A-93C4-8B38EE7C1879}"/>
                  </a:ext>
                </a:extLst>
              </p:cNvPr>
              <p:cNvPicPr>
                <a:picLocks noGrp="1" noRot="1" noChangeAspect="1" noMove="1" noResize="1" noEditPoints="1" noAdjustHandles="1" noChangeArrowheads="1" noChangeShapeType="1" noCrop="1"/>
              </p:cNvPicPr>
              <p:nvPr/>
            </p:nvPicPr>
            <p:blipFill>
              <a:blip r:embed="rId14"/>
              <a:stretch>
                <a:fillRect/>
              </a:stretch>
            </p:blipFill>
            <p:spPr>
              <a:xfrm>
                <a:off x="19499493" y="2881443"/>
                <a:ext cx="2216136" cy="101771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0" name="3D Model 69" descr="Desk Plant">
                <a:extLst>
                  <a:ext uri="{FF2B5EF4-FFF2-40B4-BE49-F238E27FC236}">
                    <a16:creationId xmlns:a16="http://schemas.microsoft.com/office/drawing/2014/main" id="{C54D1985-2276-4A2F-A155-7480A6347E3D}"/>
                  </a:ext>
                </a:extLst>
              </p:cNvPr>
              <p:cNvGraphicFramePr>
                <a:graphicFrameLocks noChangeAspect="1"/>
              </p:cNvGraphicFramePr>
              <p:nvPr/>
            </p:nvGraphicFramePr>
            <p:xfrm>
              <a:off x="19679681" y="4176843"/>
              <a:ext cx="1081305" cy="2314794"/>
            </p:xfrm>
            <a:graphic>
              <a:graphicData uri="http://schemas.microsoft.com/office/drawing/2017/model3d">
                <am3d:model3d r:embed="rId15">
                  <am3d:spPr>
                    <a:xfrm>
                      <a:off x="0" y="0"/>
                      <a:ext cx="1081305" cy="2314794"/>
                    </a:xfrm>
                    <a:prstGeom prst="rect">
                      <a:avLst/>
                    </a:prstGeom>
                  </am3d:spPr>
                  <am3d:camera>
                    <am3d:pos x="0" y="0" z="56062271"/>
                    <am3d:up dx="0" dy="36000000" dz="0"/>
                    <am3d:lookAt x="0" y="0" z="0"/>
                    <am3d:perspective fov="2700000"/>
                  </am3d:camera>
                  <am3d:trans>
                    <am3d:meterPerModelUnit n="6771118" d="1000000"/>
                    <am3d:preTrans dx="-1718599" dy="-18000000" dz="3561904"/>
                    <am3d:scale>
                      <am3d:sx n="1000000" d="1000000"/>
                      <am3d:sy n="1000000" d="1000000"/>
                      <am3d:sz n="1000000" d="1000000"/>
                    </am3d:scale>
                    <am3d:rot/>
                    <am3d:postTrans dx="0" dy="0" dz="0"/>
                  </am3d:trans>
                  <am3d:raster rName="Office3DRenderer" rVer="16.0.8326">
                    <am3d:blip r:embed="rId16"/>
                  </am3d:raster>
                  <am3d:objViewport viewportSz="2587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0" name="3D Model 69" descr="Desk Plant">
                <a:extLst>
                  <a:ext uri="{FF2B5EF4-FFF2-40B4-BE49-F238E27FC236}">
                    <a16:creationId xmlns:a16="http://schemas.microsoft.com/office/drawing/2014/main" id="{C54D1985-2276-4A2F-A155-7480A6347E3D}"/>
                  </a:ext>
                </a:extLst>
              </p:cNvPr>
              <p:cNvPicPr>
                <a:picLocks noGrp="1" noRot="1" noChangeAspect="1" noMove="1" noResize="1" noEditPoints="1" noAdjustHandles="1" noChangeArrowheads="1" noChangeShapeType="1" noCrop="1"/>
              </p:cNvPicPr>
              <p:nvPr/>
            </p:nvPicPr>
            <p:blipFill>
              <a:blip r:embed="rId16"/>
              <a:stretch>
                <a:fillRect/>
              </a:stretch>
            </p:blipFill>
            <p:spPr>
              <a:xfrm>
                <a:off x="19679681" y="4176843"/>
                <a:ext cx="1081305" cy="231479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1" name="3D Model 70" descr="Office Plant">
                <a:extLst>
                  <a:ext uri="{FF2B5EF4-FFF2-40B4-BE49-F238E27FC236}">
                    <a16:creationId xmlns:a16="http://schemas.microsoft.com/office/drawing/2014/main" id="{007D1DEB-7424-4885-895B-680C009FF580}"/>
                  </a:ext>
                </a:extLst>
              </p:cNvPr>
              <p:cNvGraphicFramePr>
                <a:graphicFrameLocks noChangeAspect="1"/>
              </p:cNvGraphicFramePr>
              <p:nvPr/>
            </p:nvGraphicFramePr>
            <p:xfrm>
              <a:off x="24908533" y="614545"/>
              <a:ext cx="1532631" cy="1830229"/>
            </p:xfrm>
            <a:graphic>
              <a:graphicData uri="http://schemas.microsoft.com/office/drawing/2017/model3d">
                <am3d:model3d r:embed="rId17">
                  <am3d:spPr>
                    <a:xfrm>
                      <a:off x="0" y="0"/>
                      <a:ext cx="1532631" cy="1830229"/>
                    </a:xfrm>
                    <a:prstGeom prst="rect">
                      <a:avLst/>
                    </a:prstGeom>
                  </am3d:spPr>
                  <am3d:camera>
                    <am3d:pos x="0" y="0" z="71653012"/>
                    <am3d:up dx="0" dy="36000000" dz="0"/>
                    <am3d:lookAt x="0" y="0" z="0"/>
                    <am3d:perspective fov="2700000"/>
                  </am3d:camera>
                  <am3d:trans>
                    <am3d:meterPerModelUnit n="1491457" d="1000000"/>
                    <am3d:preTrans dx="-996304" dy="-18012638" dz="-3026785"/>
                    <am3d:scale>
                      <am3d:sx n="1000000" d="1000000"/>
                      <am3d:sy n="1000000" d="1000000"/>
                      <am3d:sz n="1000000" d="1000000"/>
                    </am3d:scale>
                    <am3d:rot/>
                    <am3d:postTrans dx="0" dy="0" dz="0"/>
                  </am3d:trans>
                  <am3d:raster rName="Office3DRenderer" rVer="16.0.8326">
                    <am3d:blip r:embed="rId18"/>
                  </am3d:raster>
                  <am3d:objViewport viewportSz="28222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1" name="3D Model 70" descr="Office Plant">
                <a:extLst>
                  <a:ext uri="{FF2B5EF4-FFF2-40B4-BE49-F238E27FC236}">
                    <a16:creationId xmlns:a16="http://schemas.microsoft.com/office/drawing/2014/main" id="{007D1DEB-7424-4885-895B-680C009FF580}"/>
                  </a:ext>
                </a:extLst>
              </p:cNvPr>
              <p:cNvPicPr>
                <a:picLocks noGrp="1" noRot="1" noChangeAspect="1" noMove="1" noResize="1" noEditPoints="1" noAdjustHandles="1" noChangeArrowheads="1" noChangeShapeType="1" noCrop="1"/>
              </p:cNvPicPr>
              <p:nvPr/>
            </p:nvPicPr>
            <p:blipFill>
              <a:blip r:embed="rId18"/>
              <a:stretch>
                <a:fillRect/>
              </a:stretch>
            </p:blipFill>
            <p:spPr>
              <a:xfrm>
                <a:off x="24908533" y="614545"/>
                <a:ext cx="1532631" cy="18302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2" name="3D Model 71" descr="Medium Plant 02">
                <a:extLst>
                  <a:ext uri="{FF2B5EF4-FFF2-40B4-BE49-F238E27FC236}">
                    <a16:creationId xmlns:a16="http://schemas.microsoft.com/office/drawing/2014/main" id="{2BC5DEB3-68DE-407E-AA8F-0463C8AD3659}"/>
                  </a:ext>
                </a:extLst>
              </p:cNvPr>
              <p:cNvGraphicFramePr>
                <a:graphicFrameLocks noChangeAspect="1"/>
              </p:cNvGraphicFramePr>
              <p:nvPr/>
            </p:nvGraphicFramePr>
            <p:xfrm>
              <a:off x="24113915" y="4782254"/>
              <a:ext cx="2400897" cy="1420107"/>
            </p:xfrm>
            <a:graphic>
              <a:graphicData uri="http://schemas.microsoft.com/office/drawing/2017/model3d">
                <am3d:model3d r:embed="rId19">
                  <am3d:spPr>
                    <a:xfrm>
                      <a:off x="0" y="0"/>
                      <a:ext cx="2400897" cy="1420107"/>
                    </a:xfrm>
                    <a:prstGeom prst="rect">
                      <a:avLst/>
                    </a:prstGeom>
                  </am3d:spPr>
                  <am3d:camera>
                    <am3d:pos x="0" y="0" z="71164322"/>
                    <am3d:up dx="0" dy="36000000" dz="0"/>
                    <am3d:lookAt x="0" y="0" z="0"/>
                    <am3d:perspective fov="2700000"/>
                  </am3d:camera>
                  <am3d:trans>
                    <am3d:meterPerModelUnit n="5673" d="1000000"/>
                    <am3d:preTrans dx="1422770" dy="-8361968" dz="-833997"/>
                    <am3d:scale>
                      <am3d:sx n="1000000" d="1000000"/>
                      <am3d:sy n="1000000" d="1000000"/>
                      <am3d:sz n="1000000" d="1000000"/>
                    </am3d:scale>
                    <am3d:rot/>
                    <am3d:postTrans dx="0" dy="0" dz="0"/>
                  </am3d:trans>
                  <am3d:raster rName="Office3DRenderer" rVer="16.0.8326">
                    <am3d:blip r:embed="rId20"/>
                  </am3d:raster>
                  <am3d:objViewport viewportSz="32999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2" name="3D Model 71" descr="Medium Plant 02">
                <a:extLst>
                  <a:ext uri="{FF2B5EF4-FFF2-40B4-BE49-F238E27FC236}">
                    <a16:creationId xmlns:a16="http://schemas.microsoft.com/office/drawing/2014/main" id="{2BC5DEB3-68DE-407E-AA8F-0463C8AD3659}"/>
                  </a:ext>
                </a:extLst>
              </p:cNvPr>
              <p:cNvPicPr>
                <a:picLocks noGrp="1" noRot="1" noChangeAspect="1" noMove="1" noResize="1" noEditPoints="1" noAdjustHandles="1" noChangeArrowheads="1" noChangeShapeType="1" noCrop="1"/>
              </p:cNvPicPr>
              <p:nvPr/>
            </p:nvPicPr>
            <p:blipFill>
              <a:blip r:embed="rId20"/>
              <a:stretch>
                <a:fillRect/>
              </a:stretch>
            </p:blipFill>
            <p:spPr>
              <a:xfrm>
                <a:off x="24113915" y="4782254"/>
                <a:ext cx="2400897" cy="1420107"/>
              </a:xfrm>
              <a:prstGeom prst="rect">
                <a:avLst/>
              </a:prstGeom>
            </p:spPr>
          </p:pic>
        </mc:Fallback>
      </mc:AlternateContent>
      <p:grpSp>
        <p:nvGrpSpPr>
          <p:cNvPr id="73" name="Group 72">
            <a:extLst>
              <a:ext uri="{FF2B5EF4-FFF2-40B4-BE49-F238E27FC236}">
                <a16:creationId xmlns:a16="http://schemas.microsoft.com/office/drawing/2014/main" id="{DAC12583-C1B2-4ACF-976C-6504F866DBC8}"/>
              </a:ext>
            </a:extLst>
          </p:cNvPr>
          <p:cNvGrpSpPr/>
          <p:nvPr/>
        </p:nvGrpSpPr>
        <p:grpSpPr>
          <a:xfrm>
            <a:off x="23571349" y="2788857"/>
            <a:ext cx="1952040" cy="1452853"/>
            <a:chOff x="2723355" y="1080102"/>
            <a:chExt cx="2572856" cy="629480"/>
          </a:xfrm>
        </p:grpSpPr>
        <p:sp>
          <p:nvSpPr>
            <p:cNvPr id="74" name="Rectangle: Rounded Corners 73">
              <a:extLst>
                <a:ext uri="{FF2B5EF4-FFF2-40B4-BE49-F238E27FC236}">
                  <a16:creationId xmlns:a16="http://schemas.microsoft.com/office/drawing/2014/main" id="{D5280AEC-21B3-4359-81D7-6C4C22CDF275}"/>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Rounded Corners 74">
              <a:extLst>
                <a:ext uri="{FF2B5EF4-FFF2-40B4-BE49-F238E27FC236}">
                  <a16:creationId xmlns:a16="http://schemas.microsoft.com/office/drawing/2014/main" id="{0830E770-26EB-453D-8D47-1E8918294FC6}"/>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76" name="3D Model 75" descr="Plant Small">
                <a:extLst>
                  <a:ext uri="{FF2B5EF4-FFF2-40B4-BE49-F238E27FC236}">
                    <a16:creationId xmlns:a16="http://schemas.microsoft.com/office/drawing/2014/main" id="{23F0B3FB-5260-47DA-A19A-A472FB3CD676}"/>
                  </a:ext>
                </a:extLst>
              </p:cNvPr>
              <p:cNvGraphicFramePr>
                <a:graphicFrameLocks noChangeAspect="1"/>
              </p:cNvGraphicFramePr>
              <p:nvPr/>
            </p:nvGraphicFramePr>
            <p:xfrm>
              <a:off x="24950190" y="2874345"/>
              <a:ext cx="1635041" cy="1267510"/>
            </p:xfrm>
            <a:graphic>
              <a:graphicData uri="http://schemas.microsoft.com/office/drawing/2017/model3d">
                <am3d:model3d r:embed="rId21">
                  <am3d:spPr>
                    <a:xfrm>
                      <a:off x="0" y="0"/>
                      <a:ext cx="1635041" cy="1267510"/>
                    </a:xfrm>
                    <a:prstGeom prst="rect">
                      <a:avLst/>
                    </a:prstGeom>
                  </am3d:spPr>
                  <am3d:camera>
                    <am3d:pos x="0" y="0" z="67407568"/>
                    <am3d:up dx="0" dy="36000000" dz="0"/>
                    <am3d:lookAt x="0" y="0" z="0"/>
                    <am3d:perspective fov="2700000"/>
                  </am3d:camera>
                  <am3d:trans>
                    <am3d:meterPerModelUnit n="5949445" d="1000000"/>
                    <am3d:preTrans dx="-1294954" dy="-8927504" dz="-2105458"/>
                    <am3d:scale>
                      <am3d:sx n="1000000" d="1000000"/>
                      <am3d:sy n="1000000" d="1000000"/>
                      <am3d:sz n="1000000" d="1000000"/>
                    </am3d:scale>
                    <am3d:rot/>
                    <am3d:postTrans dx="0" dy="0" dz="0"/>
                  </am3d:trans>
                  <am3d:raster rName="Office3DRenderer" rVer="16.0.8326">
                    <am3d:blip r:embed="rId22"/>
                  </am3d:raster>
                  <am3d:objViewport viewportSz="268109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6" name="3D Model 75" descr="Plant Small">
                <a:extLst>
                  <a:ext uri="{FF2B5EF4-FFF2-40B4-BE49-F238E27FC236}">
                    <a16:creationId xmlns:a16="http://schemas.microsoft.com/office/drawing/2014/main" id="{23F0B3FB-5260-47DA-A19A-A472FB3CD676}"/>
                  </a:ext>
                </a:extLst>
              </p:cNvPr>
              <p:cNvPicPr>
                <a:picLocks noGrp="1" noRot="1" noChangeAspect="1" noMove="1" noResize="1" noEditPoints="1" noAdjustHandles="1" noChangeArrowheads="1" noChangeShapeType="1" noCrop="1"/>
              </p:cNvPicPr>
              <p:nvPr/>
            </p:nvPicPr>
            <p:blipFill>
              <a:blip r:embed="rId22"/>
              <a:stretch>
                <a:fillRect/>
              </a:stretch>
            </p:blipFill>
            <p:spPr>
              <a:xfrm>
                <a:off x="24950190" y="2874345"/>
                <a:ext cx="1635041" cy="126751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7" name="3D Model 76" descr="Floor Plant">
                <a:extLst>
                  <a:ext uri="{FF2B5EF4-FFF2-40B4-BE49-F238E27FC236}">
                    <a16:creationId xmlns:a16="http://schemas.microsoft.com/office/drawing/2014/main" id="{F556003F-DB57-4587-839F-8C386616C821}"/>
                  </a:ext>
                </a:extLst>
              </p:cNvPr>
              <p:cNvGraphicFramePr>
                <a:graphicFrameLocks noChangeAspect="1"/>
              </p:cNvGraphicFramePr>
              <p:nvPr/>
            </p:nvGraphicFramePr>
            <p:xfrm>
              <a:off x="29943157" y="3811310"/>
              <a:ext cx="1908443" cy="2137686"/>
            </p:xfrm>
            <a:graphic>
              <a:graphicData uri="http://schemas.microsoft.com/office/drawing/2017/model3d">
                <am3d:model3d r:embed="rId23">
                  <am3d:spPr>
                    <a:xfrm>
                      <a:off x="0" y="0"/>
                      <a:ext cx="1908443" cy="2137686"/>
                    </a:xfrm>
                    <a:prstGeom prst="rect">
                      <a:avLst/>
                    </a:prstGeom>
                  </am3d:spPr>
                  <am3d:camera>
                    <am3d:pos x="0" y="0" z="72423471"/>
                    <am3d:up dx="0" dy="36000000" dz="0"/>
                    <am3d:lookAt x="0" y="0" z="0"/>
                    <am3d:perspective fov="2700000"/>
                  </am3d:camera>
                  <am3d:trans>
                    <am3d:meterPerModelUnit n="6074779" d="1000000"/>
                    <am3d:preTrans dx="-2117975" dy="-18000000" dz="924048"/>
                    <am3d:scale>
                      <am3d:sx n="1000000" d="1000000"/>
                      <am3d:sy n="1000000" d="1000000"/>
                      <am3d:sz n="1000000" d="1000000"/>
                    </am3d:scale>
                    <am3d:rot/>
                    <am3d:postTrans dx="0" dy="0" dz="0"/>
                  </am3d:trans>
                  <am3d:raster rName="Office3DRenderer" rVer="16.0.8326">
                    <am3d:blip r:embed="rId24"/>
                  </am3d:raster>
                  <am3d:objViewport viewportSz="326097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7" name="3D Model 76" descr="Floor Plant">
                <a:extLst>
                  <a:ext uri="{FF2B5EF4-FFF2-40B4-BE49-F238E27FC236}">
                    <a16:creationId xmlns:a16="http://schemas.microsoft.com/office/drawing/2014/main" id="{F556003F-DB57-4587-839F-8C386616C821}"/>
                  </a:ext>
                </a:extLst>
              </p:cNvPr>
              <p:cNvPicPr>
                <a:picLocks noGrp="1" noRot="1" noChangeAspect="1" noMove="1" noResize="1" noEditPoints="1" noAdjustHandles="1" noChangeArrowheads="1" noChangeShapeType="1" noCrop="1"/>
              </p:cNvPicPr>
              <p:nvPr/>
            </p:nvPicPr>
            <p:blipFill>
              <a:blip r:embed="rId24"/>
              <a:stretch>
                <a:fillRect/>
              </a:stretch>
            </p:blipFill>
            <p:spPr>
              <a:xfrm>
                <a:off x="29943157" y="3811310"/>
                <a:ext cx="1908443" cy="2137686"/>
              </a:xfrm>
              <a:prstGeom prst="rect">
                <a:avLst/>
              </a:prstGeom>
            </p:spPr>
          </p:pic>
        </mc:Fallback>
      </mc:AlternateContent>
      <p:grpSp>
        <p:nvGrpSpPr>
          <p:cNvPr id="78" name="Group 77">
            <a:extLst>
              <a:ext uri="{FF2B5EF4-FFF2-40B4-BE49-F238E27FC236}">
                <a16:creationId xmlns:a16="http://schemas.microsoft.com/office/drawing/2014/main" id="{A5912DAE-5448-41F6-A728-7C9CA6FB0104}"/>
              </a:ext>
            </a:extLst>
          </p:cNvPr>
          <p:cNvGrpSpPr/>
          <p:nvPr/>
        </p:nvGrpSpPr>
        <p:grpSpPr>
          <a:xfrm>
            <a:off x="28538583" y="389617"/>
            <a:ext cx="2096709" cy="2650600"/>
            <a:chOff x="2723355" y="1080102"/>
            <a:chExt cx="2572856" cy="629480"/>
          </a:xfrm>
        </p:grpSpPr>
        <p:sp>
          <p:nvSpPr>
            <p:cNvPr id="79" name="Rectangle: Rounded Corners 78">
              <a:extLst>
                <a:ext uri="{FF2B5EF4-FFF2-40B4-BE49-F238E27FC236}">
                  <a16:creationId xmlns:a16="http://schemas.microsoft.com/office/drawing/2014/main" id="{273516DA-B408-4054-8DA4-5C53B86D5C4D}"/>
                </a:ext>
              </a:extLst>
            </p:cNvPr>
            <p:cNvSpPr/>
            <p:nvPr/>
          </p:nvSpPr>
          <p:spPr>
            <a:xfrm>
              <a:off x="2723355" y="1080102"/>
              <a:ext cx="2572856" cy="629480"/>
            </a:xfrm>
            <a:prstGeom prst="roundRect">
              <a:avLst/>
            </a:prstGeom>
            <a:solidFill>
              <a:srgbClr val="E1F6F3"/>
            </a:solidFill>
            <a:ln>
              <a:noFill/>
            </a:ln>
            <a:effectLst>
              <a:outerShdw blurRad="469900" dist="254000" dir="3120000" sx="95000" sy="95000" algn="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Rounded Corners 79">
              <a:extLst>
                <a:ext uri="{FF2B5EF4-FFF2-40B4-BE49-F238E27FC236}">
                  <a16:creationId xmlns:a16="http://schemas.microsoft.com/office/drawing/2014/main" id="{1D4E9A64-CA21-4495-8500-46BBA4242897}"/>
                </a:ext>
              </a:extLst>
            </p:cNvPr>
            <p:cNvSpPr/>
            <p:nvPr/>
          </p:nvSpPr>
          <p:spPr>
            <a:xfrm>
              <a:off x="2723355" y="1080102"/>
              <a:ext cx="2572856" cy="629480"/>
            </a:xfrm>
            <a:prstGeom prst="roundRect">
              <a:avLst/>
            </a:prstGeom>
            <a:solidFill>
              <a:srgbClr val="E1F6F3"/>
            </a:solidFill>
            <a:ln>
              <a:noFill/>
            </a:ln>
            <a:effectLst>
              <a:outerShdw blurRad="50800" dist="38100" dir="13500000" algn="b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mc:Choice xmlns:am3d="http://schemas.microsoft.com/office/drawing/2017/model3d" Requires="am3d">
          <p:graphicFrame>
            <p:nvGraphicFramePr>
              <p:cNvPr id="81" name="3D Model 80" descr="Large Desert Plant 02">
                <a:extLst>
                  <a:ext uri="{FF2B5EF4-FFF2-40B4-BE49-F238E27FC236}">
                    <a16:creationId xmlns:a16="http://schemas.microsoft.com/office/drawing/2014/main" id="{DF199CC2-BE44-4463-ABB9-59103930B724}"/>
                  </a:ext>
                </a:extLst>
              </p:cNvPr>
              <p:cNvGraphicFramePr>
                <a:graphicFrameLocks noChangeAspect="1"/>
              </p:cNvGraphicFramePr>
              <p:nvPr/>
            </p:nvGraphicFramePr>
            <p:xfrm>
              <a:off x="30146807" y="505717"/>
              <a:ext cx="1431719" cy="2334475"/>
            </p:xfrm>
            <a:graphic>
              <a:graphicData uri="http://schemas.microsoft.com/office/drawing/2017/model3d">
                <am3d:model3d r:embed="rId25">
                  <am3d:spPr>
                    <a:xfrm>
                      <a:off x="0" y="0"/>
                      <a:ext cx="1431719" cy="2334475"/>
                    </a:xfrm>
                    <a:prstGeom prst="rect">
                      <a:avLst/>
                    </a:prstGeom>
                  </am3d:spPr>
                  <am3d:camera>
                    <am3d:pos x="0" y="0" z="57997886"/>
                    <am3d:up dx="0" dy="36000000" dz="0"/>
                    <am3d:lookAt x="0" y="0" z="0"/>
                    <am3d:perspective fov="2700000"/>
                  </am3d:camera>
                  <am3d:trans>
                    <am3d:meterPerModelUnit n="3125" d="1000000"/>
                    <am3d:preTrans dx="-514279" dy="-17699371" dz="-576847"/>
                    <am3d:scale>
                      <am3d:sx n="1000000" d="1000000"/>
                      <am3d:sy n="1000000" d="1000000"/>
                      <am3d:sz n="1000000" d="1000000"/>
                    </am3d:scale>
                    <am3d:rot/>
                    <am3d:postTrans dx="0" dy="0" dz="0"/>
                  </am3d:trans>
                  <am3d:raster rName="Office3DRenderer" rVer="16.0.8326">
                    <am3d:blip r:embed="rId26"/>
                  </am3d:raster>
                  <am3d:objViewport viewportSz="2945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1" name="3D Model 80" descr="Large Desert Plant 02">
                <a:extLst>
                  <a:ext uri="{FF2B5EF4-FFF2-40B4-BE49-F238E27FC236}">
                    <a16:creationId xmlns:a16="http://schemas.microsoft.com/office/drawing/2014/main" id="{DF199CC2-BE44-4463-ABB9-59103930B724}"/>
                  </a:ext>
                </a:extLst>
              </p:cNvPr>
              <p:cNvPicPr>
                <a:picLocks noGrp="1" noRot="1" noChangeAspect="1" noMove="1" noResize="1" noEditPoints="1" noAdjustHandles="1" noChangeArrowheads="1" noChangeShapeType="1" noCrop="1"/>
              </p:cNvPicPr>
              <p:nvPr/>
            </p:nvPicPr>
            <p:blipFill>
              <a:blip r:embed="rId26"/>
              <a:stretch>
                <a:fillRect/>
              </a:stretch>
            </p:blipFill>
            <p:spPr>
              <a:xfrm>
                <a:off x="30146807" y="505717"/>
                <a:ext cx="1431719" cy="233447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descr="Scroll">
                <a:extLst>
                  <a:ext uri="{FF2B5EF4-FFF2-40B4-BE49-F238E27FC236}">
                    <a16:creationId xmlns:a16="http://schemas.microsoft.com/office/drawing/2014/main" id="{0AF8D7D2-15AA-4073-AE1E-843ECE1C4266}"/>
                  </a:ext>
                </a:extLst>
              </p:cNvPr>
              <p:cNvGraphicFramePr>
                <a:graphicFrameLocks noChangeAspect="1"/>
              </p:cNvGraphicFramePr>
              <p:nvPr>
                <p:extLst>
                  <p:ext uri="{D42A27DB-BD31-4B8C-83A1-F6EECF244321}">
                    <p14:modId xmlns:p14="http://schemas.microsoft.com/office/powerpoint/2010/main" val="2583139443"/>
                  </p:ext>
                </p:extLst>
              </p:nvPr>
            </p:nvGraphicFramePr>
            <p:xfrm>
              <a:off x="7162800" y="11201400"/>
              <a:ext cx="3884486" cy="1513275"/>
            </p:xfrm>
            <a:graphic>
              <a:graphicData uri="http://schemas.microsoft.com/office/drawing/2017/model3d">
                <am3d:model3d r:embed="rId27">
                  <am3d:spPr>
                    <a:xfrm>
                      <a:off x="0" y="0"/>
                      <a:ext cx="3884486" cy="1513275"/>
                    </a:xfrm>
                    <a:prstGeom prst="rect">
                      <a:avLst/>
                    </a:prstGeom>
                  </am3d:spPr>
                  <am3d:camera>
                    <am3d:pos x="0" y="0" z="59593813"/>
                    <am3d:up dx="0" dy="36000000" dz="0"/>
                    <am3d:lookAt x="0" y="0" z="0"/>
                    <am3d:perspective fov="2700000"/>
                  </am3d:camera>
                  <am3d:trans>
                    <am3d:meterPerModelUnit n="2636827" d="1000000"/>
                    <am3d:preTrans dx="-175543" dy="-4583756" dz="-173887"/>
                    <am3d:scale>
                      <am3d:sx n="1000000" d="1000000"/>
                      <am3d:sy n="1000000" d="1000000"/>
                      <am3d:sz n="1000000" d="1000000"/>
                    </am3d:scale>
                    <am3d:rot ax="-166136" ay="204508" az="-9894"/>
                    <am3d:postTrans dx="0" dy="0" dz="0"/>
                  </am3d:trans>
                  <am3d:raster rName="Office3DRenderer" rVer="16.0.8326">
                    <am3d:blip r:embed="rId28"/>
                  </am3d:raster>
                  <am3d:objViewport viewportSz="52250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descr="Scroll">
                <a:extLst>
                  <a:ext uri="{FF2B5EF4-FFF2-40B4-BE49-F238E27FC236}">
                    <a16:creationId xmlns:a16="http://schemas.microsoft.com/office/drawing/2014/main" id="{0AF8D7D2-15AA-4073-AE1E-843ECE1C4266}"/>
                  </a:ext>
                </a:extLst>
              </p:cNvPr>
              <p:cNvPicPr>
                <a:picLocks noGrp="1" noRot="1" noChangeAspect="1" noMove="1" noResize="1" noEditPoints="1" noAdjustHandles="1" noChangeArrowheads="1" noChangeShapeType="1" noCrop="1"/>
              </p:cNvPicPr>
              <p:nvPr/>
            </p:nvPicPr>
            <p:blipFill>
              <a:blip r:embed="rId28"/>
              <a:stretch>
                <a:fillRect/>
              </a:stretch>
            </p:blipFill>
            <p:spPr>
              <a:xfrm>
                <a:off x="7162800" y="11201400"/>
                <a:ext cx="3884486" cy="1513275"/>
              </a:xfrm>
              <a:prstGeom prst="rect">
                <a:avLst/>
              </a:prstGeom>
            </p:spPr>
          </p:pic>
        </mc:Fallback>
      </mc:AlternateContent>
    </p:spTree>
    <p:extLst>
      <p:ext uri="{BB962C8B-B14F-4D97-AF65-F5344CB8AC3E}">
        <p14:creationId xmlns:p14="http://schemas.microsoft.com/office/powerpoint/2010/main" val="1691771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B410B1-5F79-47F9-8065-E09161842142}"/>
              </a:ext>
            </a:extLst>
          </p:cNvPr>
          <p:cNvSpPr/>
          <p:nvPr/>
        </p:nvSpPr>
        <p:spPr>
          <a:xfrm>
            <a:off x="0" y="0"/>
            <a:ext cx="12192000" cy="6858000"/>
          </a:xfrm>
          <a:prstGeom prst="rect">
            <a:avLst/>
          </a:prstGeom>
          <a:gradFill flip="none" rotWithShape="1">
            <a:gsLst>
              <a:gs pos="58000">
                <a:srgbClr val="E1F6F3"/>
              </a:gs>
              <a:gs pos="100000">
                <a:srgbClr val="CFD9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9" name="3D Model 18" descr="Gold coins">
                <a:extLst>
                  <a:ext uri="{FF2B5EF4-FFF2-40B4-BE49-F238E27FC236}">
                    <a16:creationId xmlns:a16="http://schemas.microsoft.com/office/drawing/2014/main" id="{2090A99A-28FE-4BD6-A449-E8B814E940DE}"/>
                  </a:ext>
                </a:extLst>
              </p:cNvPr>
              <p:cNvGraphicFramePr>
                <a:graphicFrameLocks noChangeAspect="1"/>
              </p:cNvGraphicFramePr>
              <p:nvPr>
                <p:extLst>
                  <p:ext uri="{D42A27DB-BD31-4B8C-83A1-F6EECF244321}">
                    <p14:modId xmlns:p14="http://schemas.microsoft.com/office/powerpoint/2010/main" val="164134092"/>
                  </p:ext>
                </p:extLst>
              </p:nvPr>
            </p:nvGraphicFramePr>
            <p:xfrm>
              <a:off x="1701704" y="2268041"/>
              <a:ext cx="2996843" cy="2521154"/>
            </p:xfrm>
            <a:graphic>
              <a:graphicData uri="http://schemas.microsoft.com/office/drawing/2017/model3d">
                <am3d:model3d r:embed="rId3">
                  <am3d:spPr>
                    <a:xfrm>
                      <a:off x="0" y="0"/>
                      <a:ext cx="2996843" cy="2521154"/>
                    </a:xfrm>
                    <a:prstGeom prst="rect">
                      <a:avLst/>
                    </a:prstGeom>
                  </am3d:spPr>
                  <am3d:camera>
                    <am3d:pos x="0" y="0" z="66316102"/>
                    <am3d:up dx="0" dy="36000000" dz="0"/>
                    <am3d:lookAt x="0" y="0" z="0"/>
                    <am3d:perspective fov="2700000"/>
                  </am3d:camera>
                  <am3d:trans>
                    <am3d:meterPerModelUnit n="173461" d="1000000"/>
                    <am3d:preTrans dx="723681" dy="-10108787" dz="6133181"/>
                    <am3d:scale>
                      <am3d:sx n="1000000" d="1000000"/>
                      <am3d:sy n="1000000" d="1000000"/>
                      <am3d:sz n="1000000" d="1000000"/>
                    </am3d:scale>
                    <am3d:rot ax="9937320" ay="-1580197" az="-10410709"/>
                    <am3d:postTrans dx="0" dy="0" dz="0"/>
                  </am3d:trans>
                  <am3d:raster rName="Office3DRenderer" rVer="16.0.8326">
                    <am3d:blip r:embed="rId4"/>
                  </am3d:raster>
                  <am3d:objViewport viewportSz="417655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old coins">
                <a:extLst>
                  <a:ext uri="{FF2B5EF4-FFF2-40B4-BE49-F238E27FC236}">
                    <a16:creationId xmlns:a16="http://schemas.microsoft.com/office/drawing/2014/main" id="{2090A99A-28FE-4BD6-A449-E8B814E940DE}"/>
                  </a:ext>
                </a:extLst>
              </p:cNvPr>
              <p:cNvPicPr>
                <a:picLocks noGrp="1" noRot="1" noChangeAspect="1" noMove="1" noResize="1" noEditPoints="1" noAdjustHandles="1" noChangeArrowheads="1" noChangeShapeType="1" noCrop="1"/>
              </p:cNvPicPr>
              <p:nvPr/>
            </p:nvPicPr>
            <p:blipFill>
              <a:blip r:embed="rId4"/>
              <a:stretch>
                <a:fillRect/>
              </a:stretch>
            </p:blipFill>
            <p:spPr>
              <a:xfrm>
                <a:off x="1701704" y="2268041"/>
                <a:ext cx="2996843" cy="252115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Equal sign">
                <a:extLst>
                  <a:ext uri="{FF2B5EF4-FFF2-40B4-BE49-F238E27FC236}">
                    <a16:creationId xmlns:a16="http://schemas.microsoft.com/office/drawing/2014/main" id="{B5647085-ECBD-480B-885E-98EFF4066D6E}"/>
                  </a:ext>
                </a:extLst>
              </p:cNvPr>
              <p:cNvGraphicFramePr>
                <a:graphicFrameLocks noChangeAspect="1"/>
              </p:cNvGraphicFramePr>
              <p:nvPr>
                <p:extLst>
                  <p:ext uri="{D42A27DB-BD31-4B8C-83A1-F6EECF244321}">
                    <p14:modId xmlns:p14="http://schemas.microsoft.com/office/powerpoint/2010/main" val="3361630374"/>
                  </p:ext>
                </p:extLst>
              </p:nvPr>
            </p:nvGraphicFramePr>
            <p:xfrm>
              <a:off x="5328971" y="3026739"/>
              <a:ext cx="1534057" cy="1039439"/>
            </p:xfrm>
            <a:graphic>
              <a:graphicData uri="http://schemas.microsoft.com/office/drawing/2017/model3d">
                <am3d:model3d r:embed="rId5">
                  <am3d:spPr>
                    <a:xfrm>
                      <a:off x="0" y="0"/>
                      <a:ext cx="1534057" cy="1039439"/>
                    </a:xfrm>
                    <a:prstGeom prst="rect">
                      <a:avLst/>
                    </a:prstGeom>
                  </am3d:spPr>
                  <am3d:camera>
                    <am3d:pos x="0" y="0" z="56963514"/>
                    <am3d:up dx="0" dy="36000000" dz="0"/>
                    <am3d:lookAt x="0" y="0" z="0"/>
                    <am3d:perspective fov="2700000"/>
                  </am3d:camera>
                  <am3d:trans>
                    <am3d:meterPerModelUnit n="3904325" d="1000000"/>
                    <am3d:preTrans dx="0" dy="-12196367" dz="2246"/>
                    <am3d:scale>
                      <am3d:sx n="1000000" d="1000000"/>
                      <am3d:sy n="1000000" d="1000000"/>
                      <am3d:sz n="1000000" d="1000000"/>
                    </am3d:scale>
                    <am3d:rot/>
                    <am3d:postTrans dx="0" dy="0" dz="0"/>
                  </am3d:trans>
                  <am3d:raster rName="Office3DRenderer" rVer="16.0.8326">
                    <am3d:blip r:embed="rId6"/>
                  </am3d:raster>
                  <am3d:objViewport viewportSz="19557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Equal sign">
                <a:extLst>
                  <a:ext uri="{FF2B5EF4-FFF2-40B4-BE49-F238E27FC236}">
                    <a16:creationId xmlns:a16="http://schemas.microsoft.com/office/drawing/2014/main" id="{B5647085-ECBD-480B-885E-98EFF4066D6E}"/>
                  </a:ext>
                </a:extLst>
              </p:cNvPr>
              <p:cNvPicPr>
                <a:picLocks noGrp="1" noRot="1" noChangeAspect="1" noMove="1" noResize="1" noEditPoints="1" noAdjustHandles="1" noChangeArrowheads="1" noChangeShapeType="1" noCrop="1"/>
              </p:cNvPicPr>
              <p:nvPr/>
            </p:nvPicPr>
            <p:blipFill>
              <a:blip r:embed="rId6"/>
              <a:stretch>
                <a:fillRect/>
              </a:stretch>
            </p:blipFill>
            <p:spPr>
              <a:xfrm>
                <a:off x="5328971" y="3026739"/>
                <a:ext cx="1534057" cy="1039439"/>
              </a:xfrm>
              <a:prstGeom prst="rect">
                <a:avLst/>
              </a:prstGeom>
            </p:spPr>
          </p:pic>
        </mc:Fallback>
      </mc:AlternateContent>
      <p:pic>
        <p:nvPicPr>
          <p:cNvPr id="18" name="Picture 17">
            <a:extLst>
              <a:ext uri="{FF2B5EF4-FFF2-40B4-BE49-F238E27FC236}">
                <a16:creationId xmlns:a16="http://schemas.microsoft.com/office/drawing/2014/main" id="{A1B5208E-BB6F-46B4-8733-41809CC17146}"/>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Blur radius="100"/>
                    </a14:imgEffect>
                    <a14:imgEffect>
                      <a14:saturation sat="33000"/>
                    </a14:imgEffect>
                    <a14:imgEffect>
                      <a14:brightnessContrast contrast="40000"/>
                    </a14:imgEffect>
                  </a14:imgLayer>
                </a14:imgProps>
              </a:ext>
            </a:extLst>
          </a:blip>
          <a:srcRect l="-2967" t="2984" r="91086" b="2540"/>
          <a:stretch/>
        </p:blipFill>
        <p:spPr>
          <a:xfrm>
            <a:off x="-361968"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27" name="TextBox 26">
            <a:extLst>
              <a:ext uri="{FF2B5EF4-FFF2-40B4-BE49-F238E27FC236}">
                <a16:creationId xmlns:a16="http://schemas.microsoft.com/office/drawing/2014/main" id="{ADB5651C-A214-41AF-BEB1-D174D13CBEA6}"/>
              </a:ext>
            </a:extLst>
          </p:cNvPr>
          <p:cNvSpPr txBox="1"/>
          <p:nvPr/>
        </p:nvSpPr>
        <p:spPr>
          <a:xfrm>
            <a:off x="225049" y="1028263"/>
            <a:ext cx="633969" cy="4832092"/>
          </a:xfrm>
          <a:prstGeom prst="rect">
            <a:avLst/>
          </a:prstGeom>
          <a:noFill/>
        </p:spPr>
        <p:txBody>
          <a:bodyPr wrap="square" rtlCol="0">
            <a:spAutoFit/>
          </a:bodyPr>
          <a:lstStyle/>
          <a:p>
            <a:r>
              <a:rPr lang="en-MY" sz="4400" b="1" dirty="0">
                <a:solidFill>
                  <a:srgbClr val="4E6674"/>
                </a:solidFill>
                <a:latin typeface="Inter" panose="020B0502030000000004" pitchFamily="34" charset="0"/>
                <a:ea typeface="Inter" panose="020B0502030000000004" pitchFamily="34" charset="0"/>
              </a:rPr>
              <a:t>P</a:t>
            </a:r>
          </a:p>
          <a:p>
            <a:r>
              <a:rPr lang="en-MY" sz="4400" b="1" dirty="0">
                <a:solidFill>
                  <a:srgbClr val="4E6674"/>
                </a:solidFill>
                <a:latin typeface="Inter" panose="020B0502030000000004" pitchFamily="34" charset="0"/>
                <a:ea typeface="Inter" panose="020B0502030000000004" pitchFamily="34" charset="0"/>
              </a:rPr>
              <a:t>R</a:t>
            </a:r>
          </a:p>
          <a:p>
            <a:r>
              <a:rPr lang="en-MY" sz="4400" b="1" dirty="0">
                <a:solidFill>
                  <a:srgbClr val="4E6674"/>
                </a:solidFill>
                <a:latin typeface="Inter" panose="020B0502030000000004" pitchFamily="34" charset="0"/>
                <a:ea typeface="Inter" panose="020B0502030000000004" pitchFamily="34" charset="0"/>
              </a:rPr>
              <a:t>O</a:t>
            </a:r>
          </a:p>
          <a:p>
            <a:r>
              <a:rPr lang="en-MY" sz="4400" b="1" dirty="0">
                <a:solidFill>
                  <a:srgbClr val="4E6674"/>
                </a:solidFill>
                <a:latin typeface="Inter" panose="020B0502030000000004" pitchFamily="34" charset="0"/>
                <a:ea typeface="Inter" panose="020B0502030000000004" pitchFamily="34" charset="0"/>
              </a:rPr>
              <a:t>B</a:t>
            </a:r>
          </a:p>
          <a:p>
            <a:r>
              <a:rPr lang="en-MY" sz="4400" b="1" dirty="0">
                <a:solidFill>
                  <a:srgbClr val="4E6674"/>
                </a:solidFill>
                <a:latin typeface="Inter" panose="020B0502030000000004" pitchFamily="34" charset="0"/>
                <a:ea typeface="Inter" panose="020B0502030000000004" pitchFamily="34" charset="0"/>
              </a:rPr>
              <a:t>L</a:t>
            </a:r>
          </a:p>
          <a:p>
            <a:r>
              <a:rPr lang="en-MY" sz="4400" b="1" dirty="0">
                <a:solidFill>
                  <a:srgbClr val="4E6674"/>
                </a:solidFill>
                <a:latin typeface="Inter" panose="020B0502030000000004" pitchFamily="34" charset="0"/>
                <a:ea typeface="Inter" panose="020B0502030000000004" pitchFamily="34" charset="0"/>
              </a:rPr>
              <a:t>E</a:t>
            </a:r>
          </a:p>
          <a:p>
            <a:r>
              <a:rPr lang="en-MY" sz="4400" b="1" dirty="0">
                <a:solidFill>
                  <a:srgbClr val="4E6674"/>
                </a:solidFill>
                <a:latin typeface="Inter" panose="020B0502030000000004" pitchFamily="34" charset="0"/>
                <a:ea typeface="Inter" panose="020B0502030000000004" pitchFamily="34" charset="0"/>
              </a:rPr>
              <a:t>M</a:t>
            </a:r>
          </a:p>
        </p:txBody>
      </p:sp>
      <mc:AlternateContent xmlns:mc="http://schemas.openxmlformats.org/markup-compatibility/2006">
        <mc:Choice xmlns:am3d="http://schemas.microsoft.com/office/drawing/2017/model3d" Requires="am3d">
          <p:graphicFrame>
            <p:nvGraphicFramePr>
              <p:cNvPr id="2" name="3D Model 1" descr="Scroll">
                <a:extLst>
                  <a:ext uri="{FF2B5EF4-FFF2-40B4-BE49-F238E27FC236}">
                    <a16:creationId xmlns:a16="http://schemas.microsoft.com/office/drawing/2014/main" id="{44F062C1-7BD8-41B7-993E-8867676476F1}"/>
                  </a:ext>
                </a:extLst>
              </p:cNvPr>
              <p:cNvGraphicFramePr>
                <a:graphicFrameLocks noChangeAspect="1"/>
              </p:cNvGraphicFramePr>
              <p:nvPr>
                <p:extLst>
                  <p:ext uri="{D42A27DB-BD31-4B8C-83A1-F6EECF244321}">
                    <p14:modId xmlns:p14="http://schemas.microsoft.com/office/powerpoint/2010/main" val="1982614981"/>
                  </p:ext>
                </p:extLst>
              </p:nvPr>
            </p:nvGraphicFramePr>
            <p:xfrm rot="19051798">
              <a:off x="6968291" y="1968892"/>
              <a:ext cx="4874143" cy="3119452"/>
            </p:xfrm>
            <a:graphic>
              <a:graphicData uri="http://schemas.microsoft.com/office/drawing/2017/model3d">
                <am3d:model3d r:embed="rId9">
                  <am3d:spPr>
                    <a:xfrm rot="19051798">
                      <a:off x="0" y="0"/>
                      <a:ext cx="4874143" cy="3119452"/>
                    </a:xfrm>
                    <a:prstGeom prst="rect">
                      <a:avLst/>
                    </a:prstGeom>
                  </am3d:spPr>
                  <am3d:camera>
                    <am3d:pos x="0" y="0" z="59593813"/>
                    <am3d:up dx="0" dy="36000000" dz="0"/>
                    <am3d:lookAt x="0" y="0" z="0"/>
                    <am3d:perspective fov="2700000"/>
                  </am3d:camera>
                  <am3d:trans>
                    <am3d:meterPerModelUnit n="2636827" d="1000000"/>
                    <am3d:preTrans dx="-175543" dy="-4583756" dz="-173887"/>
                    <am3d:scale>
                      <am3d:sx n="1000000" d="1000000"/>
                      <am3d:sy n="1000000" d="1000000"/>
                      <am3d:sz n="1000000" d="1000000"/>
                    </am3d:scale>
                    <am3d:rot ax="7453815" ay="3393681" az="7751472"/>
                    <am3d:postTrans dx="0" dy="0" dz="0"/>
                  </am3d:trans>
                  <am3d:raster rName="Office3DRenderer" rVer="16.0.8326">
                    <am3d:blip r:embed="rId10"/>
                  </am3d:raster>
                  <am3d:objViewport viewportSz="52250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croll">
                <a:extLst>
                  <a:ext uri="{FF2B5EF4-FFF2-40B4-BE49-F238E27FC236}">
                    <a16:creationId xmlns:a16="http://schemas.microsoft.com/office/drawing/2014/main" id="{44F062C1-7BD8-41B7-993E-8867676476F1}"/>
                  </a:ext>
                </a:extLst>
              </p:cNvPr>
              <p:cNvPicPr>
                <a:picLocks noGrp="1" noRot="1" noChangeAspect="1" noMove="1" noResize="1" noEditPoints="1" noAdjustHandles="1" noChangeArrowheads="1" noChangeShapeType="1" noCrop="1"/>
              </p:cNvPicPr>
              <p:nvPr/>
            </p:nvPicPr>
            <p:blipFill>
              <a:blip r:embed="rId10"/>
              <a:stretch>
                <a:fillRect/>
              </a:stretch>
            </p:blipFill>
            <p:spPr>
              <a:xfrm rot="19051798">
                <a:off x="6968291" y="1968892"/>
                <a:ext cx="4874143" cy="311945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Pen 3">
                <a:extLst>
                  <a:ext uri="{FF2B5EF4-FFF2-40B4-BE49-F238E27FC236}">
                    <a16:creationId xmlns:a16="http://schemas.microsoft.com/office/drawing/2014/main" id="{7217C7F4-A3F9-4CCE-B26D-70CF1F34A4E4}"/>
                  </a:ext>
                </a:extLst>
              </p:cNvPr>
              <p:cNvGraphicFramePr>
                <a:graphicFrameLocks noChangeAspect="1"/>
              </p:cNvGraphicFramePr>
              <p:nvPr>
                <p:extLst>
                  <p:ext uri="{D42A27DB-BD31-4B8C-83A1-F6EECF244321}">
                    <p14:modId xmlns:p14="http://schemas.microsoft.com/office/powerpoint/2010/main" val="3179057116"/>
                  </p:ext>
                </p:extLst>
              </p:nvPr>
            </p:nvGraphicFramePr>
            <p:xfrm rot="16427722">
              <a:off x="7008730" y="1679249"/>
              <a:ext cx="2739881" cy="1428124"/>
            </p:xfrm>
            <a:graphic>
              <a:graphicData uri="http://schemas.microsoft.com/office/drawing/2017/model3d">
                <am3d:model3d r:embed="rId11">
                  <am3d:spPr>
                    <a:xfrm rot="16427722">
                      <a:off x="0" y="0"/>
                      <a:ext cx="2739881" cy="1428124"/>
                    </a:xfrm>
                    <a:prstGeom prst="rect">
                      <a:avLst/>
                    </a:prstGeom>
                  </am3d:spPr>
                  <am3d:camera>
                    <am3d:pos x="0" y="0" z="47527276"/>
                    <am3d:up dx="0" dy="36000000" dz="0"/>
                    <am3d:lookAt x="0" y="0" z="0"/>
                    <am3d:perspective fov="2700000"/>
                  </am3d:camera>
                  <am3d:trans>
                    <am3d:meterPerModelUnit n="2715178" d="1000000"/>
                    <am3d:preTrans dx="586957" dy="-355261" dz="-35505"/>
                    <am3d:scale>
                      <am3d:sx n="1000000" d="1000000"/>
                      <am3d:sy n="1000000" d="1000000"/>
                      <am3d:sz n="1000000" d="1000000"/>
                    </am3d:scale>
                    <am3d:rot ax="-6419128" ay="538099" az="1622346"/>
                    <am3d:postTrans dx="0" dy="0" dz="0"/>
                  </am3d:trans>
                  <am3d:raster rName="Office3DRenderer" rVer="16.0.8326">
                    <am3d:blip r:embed="rId12"/>
                  </am3d:raster>
                  <am3d:objViewport viewportSz="30783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en 3">
                <a:extLst>
                  <a:ext uri="{FF2B5EF4-FFF2-40B4-BE49-F238E27FC236}">
                    <a16:creationId xmlns:a16="http://schemas.microsoft.com/office/drawing/2014/main" id="{7217C7F4-A3F9-4CCE-B26D-70CF1F34A4E4}"/>
                  </a:ext>
                </a:extLst>
              </p:cNvPr>
              <p:cNvPicPr>
                <a:picLocks noGrp="1" noRot="1" noChangeAspect="1" noMove="1" noResize="1" noEditPoints="1" noAdjustHandles="1" noChangeArrowheads="1" noChangeShapeType="1" noCrop="1"/>
              </p:cNvPicPr>
              <p:nvPr/>
            </p:nvPicPr>
            <p:blipFill>
              <a:blip r:embed="rId12"/>
              <a:stretch>
                <a:fillRect/>
              </a:stretch>
            </p:blipFill>
            <p:spPr>
              <a:xfrm rot="16427722">
                <a:off x="7008730" y="1679249"/>
                <a:ext cx="2739881" cy="1428124"/>
              </a:xfrm>
              <a:prstGeom prst="rect">
                <a:avLst/>
              </a:prstGeom>
            </p:spPr>
          </p:pic>
        </mc:Fallback>
      </mc:AlternateContent>
    </p:spTree>
    <p:extLst>
      <p:ext uri="{BB962C8B-B14F-4D97-AF65-F5344CB8AC3E}">
        <p14:creationId xmlns:p14="http://schemas.microsoft.com/office/powerpoint/2010/main" val="1249373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20"/>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0"/>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0"/>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0"/>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0"/>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65C5651-12EB-420E-816B-0D0430C19855}"/>
              </a:ext>
            </a:extLst>
          </p:cNvPr>
          <p:cNvPicPr>
            <a:picLocks noChangeAspect="1"/>
          </p:cNvPicPr>
          <p:nvPr/>
        </p:nvPicPr>
        <p:blipFill rotWithShape="1">
          <a:blip r:embed="rId3">
            <a:clrChange>
              <a:clrFrom>
                <a:srgbClr val="92D050"/>
              </a:clrFrom>
              <a:clrTo>
                <a:srgbClr val="92D050">
                  <a:alpha val="0"/>
                </a:srgbClr>
              </a:clrTo>
            </a:clrChange>
          </a:blip>
          <a:srcRect l="8036" r="21171"/>
          <a:stretch/>
        </p:blipFill>
        <p:spPr>
          <a:xfrm>
            <a:off x="5851658" y="2865022"/>
            <a:ext cx="495300" cy="1158574"/>
          </a:xfrm>
          <a:prstGeom prst="rect">
            <a:avLst/>
          </a:prstGeom>
        </p:spPr>
      </p:pic>
      <p:sp>
        <p:nvSpPr>
          <p:cNvPr id="3" name="Rectangle 2">
            <a:extLst>
              <a:ext uri="{FF2B5EF4-FFF2-40B4-BE49-F238E27FC236}">
                <a16:creationId xmlns:a16="http://schemas.microsoft.com/office/drawing/2014/main" id="{8FB410B1-5F79-47F9-8065-E09161842142}"/>
              </a:ext>
            </a:extLst>
          </p:cNvPr>
          <p:cNvSpPr/>
          <p:nvPr/>
        </p:nvSpPr>
        <p:spPr>
          <a:xfrm>
            <a:off x="0" y="0"/>
            <a:ext cx="12192000" cy="6858000"/>
          </a:xfrm>
          <a:prstGeom prst="rect">
            <a:avLst/>
          </a:prstGeom>
          <a:gradFill flip="none" rotWithShape="1">
            <a:gsLst>
              <a:gs pos="58000">
                <a:srgbClr val="E1F6F3"/>
              </a:gs>
              <a:gs pos="100000">
                <a:srgbClr val="CFD9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19" name="3D Model 18" descr="Gold coins">
                <a:extLst>
                  <a:ext uri="{FF2B5EF4-FFF2-40B4-BE49-F238E27FC236}">
                    <a16:creationId xmlns:a16="http://schemas.microsoft.com/office/drawing/2014/main" id="{2090A99A-28FE-4BD6-A449-E8B814E940DE}"/>
                  </a:ext>
                </a:extLst>
              </p:cNvPr>
              <p:cNvGraphicFramePr>
                <a:graphicFrameLocks noChangeAspect="1"/>
              </p:cNvGraphicFramePr>
              <p:nvPr>
                <p:extLst>
                  <p:ext uri="{D42A27DB-BD31-4B8C-83A1-F6EECF244321}">
                    <p14:modId xmlns:p14="http://schemas.microsoft.com/office/powerpoint/2010/main" val="3787651057"/>
                  </p:ext>
                </p:extLst>
              </p:nvPr>
            </p:nvGraphicFramePr>
            <p:xfrm>
              <a:off x="-9821071" y="204788"/>
              <a:ext cx="6774745" cy="5404571"/>
            </p:xfrm>
            <a:graphic>
              <a:graphicData uri="http://schemas.microsoft.com/office/drawing/2017/model3d">
                <am3d:model3d r:embed="rId4">
                  <am3d:spPr>
                    <a:xfrm>
                      <a:off x="0" y="0"/>
                      <a:ext cx="6774745" cy="5404571"/>
                    </a:xfrm>
                    <a:prstGeom prst="rect">
                      <a:avLst/>
                    </a:prstGeom>
                  </am3d:spPr>
                  <am3d:camera>
                    <am3d:pos x="0" y="0" z="66316102"/>
                    <am3d:up dx="0" dy="36000000" dz="0"/>
                    <am3d:lookAt x="0" y="0" z="0"/>
                    <am3d:perspective fov="2700000"/>
                  </am3d:camera>
                  <am3d:trans>
                    <am3d:meterPerModelUnit n="173461" d="1000000"/>
                    <am3d:preTrans dx="723681" dy="-10108787" dz="6133181"/>
                    <am3d:scale>
                      <am3d:sx n="1000000" d="1000000"/>
                      <am3d:sy n="1000000" d="1000000"/>
                      <am3d:sz n="1000000" d="1000000"/>
                    </am3d:scale>
                    <am3d:rot ax="464974" ay="2722646" az="331941"/>
                    <am3d:postTrans dx="0" dy="0" dz="0"/>
                  </am3d:trans>
                  <am3d:raster rName="Office3DRenderer" rVer="16.0.8326">
                    <am3d:blip r:embed="rId5"/>
                  </am3d:raster>
                  <am3d:objViewport viewportSz="909642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9" name="3D Model 18" descr="Gold coins">
                <a:extLst>
                  <a:ext uri="{FF2B5EF4-FFF2-40B4-BE49-F238E27FC236}">
                    <a16:creationId xmlns:a16="http://schemas.microsoft.com/office/drawing/2014/main" id="{2090A99A-28FE-4BD6-A449-E8B814E940DE}"/>
                  </a:ext>
                </a:extLst>
              </p:cNvPr>
              <p:cNvPicPr>
                <a:picLocks noGrp="1" noRot="1" noChangeAspect="1" noMove="1" noResize="1" noEditPoints="1" noAdjustHandles="1" noChangeArrowheads="1" noChangeShapeType="1" noCrop="1"/>
              </p:cNvPicPr>
              <p:nvPr/>
            </p:nvPicPr>
            <p:blipFill>
              <a:blip r:embed="rId5"/>
              <a:stretch>
                <a:fillRect/>
              </a:stretch>
            </p:blipFill>
            <p:spPr>
              <a:xfrm>
                <a:off x="-9821071" y="204788"/>
                <a:ext cx="6774745" cy="5404571"/>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0" name="3D Model 19" descr="Light Gray Equal sign">
                <a:extLst>
                  <a:ext uri="{FF2B5EF4-FFF2-40B4-BE49-F238E27FC236}">
                    <a16:creationId xmlns:a16="http://schemas.microsoft.com/office/drawing/2014/main" id="{B5647085-ECBD-480B-885E-98EFF4066D6E}"/>
                  </a:ext>
                </a:extLst>
              </p:cNvPr>
              <p:cNvGraphicFramePr>
                <a:graphicFrameLocks noChangeAspect="1"/>
              </p:cNvGraphicFramePr>
              <p:nvPr>
                <p:extLst>
                  <p:ext uri="{D42A27DB-BD31-4B8C-83A1-F6EECF244321}">
                    <p14:modId xmlns:p14="http://schemas.microsoft.com/office/powerpoint/2010/main" val="862404331"/>
                  </p:ext>
                </p:extLst>
              </p:nvPr>
            </p:nvGraphicFramePr>
            <p:xfrm>
              <a:off x="-2976309" y="2753507"/>
              <a:ext cx="1634810" cy="1585902"/>
            </p:xfrm>
            <a:graphic>
              <a:graphicData uri="http://schemas.microsoft.com/office/drawing/2017/model3d">
                <am3d:model3d r:embed="rId6">
                  <am3d:spPr>
                    <a:xfrm>
                      <a:off x="0" y="0"/>
                      <a:ext cx="1634810" cy="1585902"/>
                    </a:xfrm>
                    <a:prstGeom prst="rect">
                      <a:avLst/>
                    </a:prstGeom>
                  </am3d:spPr>
                  <am3d:camera>
                    <am3d:pos x="0" y="0" z="56963514"/>
                    <am3d:up dx="0" dy="36000000" dz="0"/>
                    <am3d:lookAt x="0" y="0" z="0"/>
                    <am3d:perspective fov="2700000"/>
                  </am3d:camera>
                  <am3d:trans>
                    <am3d:meterPerModelUnit n="3904325" d="1000000"/>
                    <am3d:preTrans dx="0" dy="-12196367" dz="2246"/>
                    <am3d:scale>
                      <am3d:sx n="1000000" d="1000000"/>
                      <am3d:sy n="1000000" d="1000000"/>
                      <am3d:sz n="1000000" d="1000000"/>
                    </am3d:scale>
                    <am3d:rot ax="8337495" ay="-2118537" az="-9197376"/>
                    <am3d:postTrans dx="0" dy="0" dz="0"/>
                  </am3d:trans>
                  <am3d:raster rName="Office3DRenderer" rVer="16.0.8326">
                    <am3d:blip r:embed="rId7"/>
                  </am3d:raster>
                  <am3d:objViewport viewportSz="195570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0" name="3D Model 19" descr="Light Gray Equal sign">
                <a:extLst>
                  <a:ext uri="{FF2B5EF4-FFF2-40B4-BE49-F238E27FC236}">
                    <a16:creationId xmlns:a16="http://schemas.microsoft.com/office/drawing/2014/main" id="{B5647085-ECBD-480B-885E-98EFF4066D6E}"/>
                  </a:ext>
                </a:extLst>
              </p:cNvPr>
              <p:cNvPicPr>
                <a:picLocks noGrp="1" noRot="1" noChangeAspect="1" noMove="1" noResize="1" noEditPoints="1" noAdjustHandles="1" noChangeArrowheads="1" noChangeShapeType="1" noCrop="1"/>
              </p:cNvPicPr>
              <p:nvPr/>
            </p:nvPicPr>
            <p:blipFill>
              <a:blip r:embed="rId7"/>
              <a:stretch>
                <a:fillRect/>
              </a:stretch>
            </p:blipFill>
            <p:spPr>
              <a:xfrm>
                <a:off x="-2976309" y="2753507"/>
                <a:ext cx="1634810" cy="15859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 name="3D Model 1" descr="Scroll">
                <a:extLst>
                  <a:ext uri="{FF2B5EF4-FFF2-40B4-BE49-F238E27FC236}">
                    <a16:creationId xmlns:a16="http://schemas.microsoft.com/office/drawing/2014/main" id="{44F062C1-7BD8-41B7-993E-8867676476F1}"/>
                  </a:ext>
                </a:extLst>
              </p:cNvPr>
              <p:cNvGraphicFramePr>
                <a:graphicFrameLocks noChangeAspect="1"/>
              </p:cNvGraphicFramePr>
              <p:nvPr>
                <p:extLst>
                  <p:ext uri="{D42A27DB-BD31-4B8C-83A1-F6EECF244321}">
                    <p14:modId xmlns:p14="http://schemas.microsoft.com/office/powerpoint/2010/main" val="1335218857"/>
                  </p:ext>
                </p:extLst>
              </p:nvPr>
            </p:nvGraphicFramePr>
            <p:xfrm rot="20106028">
              <a:off x="3948886" y="2032596"/>
              <a:ext cx="4634997" cy="3492902"/>
            </p:xfrm>
            <a:graphic>
              <a:graphicData uri="http://schemas.microsoft.com/office/drawing/2017/model3d">
                <am3d:model3d r:embed="rId8">
                  <am3d:spPr>
                    <a:xfrm rot="20106028">
                      <a:off x="0" y="0"/>
                      <a:ext cx="4634997" cy="3492902"/>
                    </a:xfrm>
                    <a:prstGeom prst="rect">
                      <a:avLst/>
                    </a:prstGeom>
                  </am3d:spPr>
                  <am3d:camera>
                    <am3d:pos x="0" y="0" z="59593813"/>
                    <am3d:up dx="0" dy="36000000" dz="0"/>
                    <am3d:lookAt x="0" y="0" z="0"/>
                    <am3d:perspective fov="2700000"/>
                  </am3d:camera>
                  <am3d:trans>
                    <am3d:meterPerModelUnit n="2636827" d="1000000"/>
                    <am3d:preTrans dx="-175543" dy="-4583756" dz="-173887"/>
                    <am3d:scale>
                      <am3d:sx n="1000000" d="1000000"/>
                      <am3d:sy n="1000000" d="1000000"/>
                      <am3d:sz n="1000000" d="1000000"/>
                    </am3d:scale>
                    <am3d:rot ax="-8059069" ay="-2716089" az="-2162253"/>
                    <am3d:postTrans dx="0" dy="0" dz="0"/>
                  </am3d:trans>
                  <am3d:raster rName="Office3DRenderer" rVer="16.0.8326">
                    <am3d:blip r:embed="rId9"/>
                  </am3d:raster>
                  <am3d:objViewport viewportSz="522507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Scroll">
                <a:extLst>
                  <a:ext uri="{FF2B5EF4-FFF2-40B4-BE49-F238E27FC236}">
                    <a16:creationId xmlns:a16="http://schemas.microsoft.com/office/drawing/2014/main" id="{44F062C1-7BD8-41B7-993E-8867676476F1}"/>
                  </a:ext>
                </a:extLst>
              </p:cNvPr>
              <p:cNvPicPr>
                <a:picLocks noGrp="1" noRot="1" noChangeAspect="1" noMove="1" noResize="1" noEditPoints="1" noAdjustHandles="1" noChangeArrowheads="1" noChangeShapeType="1" noCrop="1"/>
              </p:cNvPicPr>
              <p:nvPr/>
            </p:nvPicPr>
            <p:blipFill>
              <a:blip r:embed="rId9"/>
              <a:stretch>
                <a:fillRect/>
              </a:stretch>
            </p:blipFill>
            <p:spPr>
              <a:xfrm rot="20106028">
                <a:off x="3948886" y="2032596"/>
                <a:ext cx="4634997" cy="349290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5" name="3D Model 4" descr="Pen 3">
                <a:extLst>
                  <a:ext uri="{FF2B5EF4-FFF2-40B4-BE49-F238E27FC236}">
                    <a16:creationId xmlns:a16="http://schemas.microsoft.com/office/drawing/2014/main" id="{7217C7F4-A3F9-4CCE-B26D-70CF1F34A4E4}"/>
                  </a:ext>
                </a:extLst>
              </p:cNvPr>
              <p:cNvGraphicFramePr>
                <a:graphicFrameLocks noChangeAspect="1"/>
              </p:cNvGraphicFramePr>
              <p:nvPr>
                <p:extLst>
                  <p:ext uri="{D42A27DB-BD31-4B8C-83A1-F6EECF244321}">
                    <p14:modId xmlns:p14="http://schemas.microsoft.com/office/powerpoint/2010/main" val="898946449"/>
                  </p:ext>
                </p:extLst>
              </p:nvPr>
            </p:nvGraphicFramePr>
            <p:xfrm rot="16427722">
              <a:off x="4278805" y="2095294"/>
              <a:ext cx="2307565" cy="1170032"/>
            </p:xfrm>
            <a:graphic>
              <a:graphicData uri="http://schemas.microsoft.com/office/drawing/2017/model3d">
                <am3d:model3d r:embed="rId10">
                  <am3d:spPr>
                    <a:xfrm rot="16427722">
                      <a:off x="0" y="0"/>
                      <a:ext cx="2307565" cy="1170032"/>
                    </a:xfrm>
                    <a:prstGeom prst="rect">
                      <a:avLst/>
                    </a:prstGeom>
                  </am3d:spPr>
                  <am3d:camera>
                    <am3d:pos x="0" y="0" z="47527276"/>
                    <am3d:up dx="0" dy="36000000" dz="0"/>
                    <am3d:lookAt x="0" y="0" z="0"/>
                    <am3d:perspective fov="2700000"/>
                  </am3d:camera>
                  <am3d:trans>
                    <am3d:meterPerModelUnit n="2715178" d="1000000"/>
                    <am3d:preTrans dx="586957" dy="-355261" dz="-35505"/>
                    <am3d:scale>
                      <am3d:sx n="1000000" d="1000000"/>
                      <am3d:sy n="1000000" d="1000000"/>
                      <am3d:sz n="1000000" d="1000000"/>
                    </am3d:scale>
                    <am3d:rot ax="6300188" ay="440084" az="-1528145"/>
                    <am3d:postTrans dx="0" dy="0" dz="0"/>
                  </am3d:trans>
                  <am3d:raster rName="Office3DRenderer" rVer="16.0.8326">
                    <am3d:blip r:embed="rId11"/>
                  </am3d:raster>
                  <am3d:objViewport viewportSz="263257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Pen 3">
                <a:extLst>
                  <a:ext uri="{FF2B5EF4-FFF2-40B4-BE49-F238E27FC236}">
                    <a16:creationId xmlns:a16="http://schemas.microsoft.com/office/drawing/2014/main" id="{7217C7F4-A3F9-4CCE-B26D-70CF1F34A4E4}"/>
                  </a:ext>
                </a:extLst>
              </p:cNvPr>
              <p:cNvPicPr>
                <a:picLocks noGrp="1" noRot="1" noChangeAspect="1" noMove="1" noResize="1" noEditPoints="1" noAdjustHandles="1" noChangeArrowheads="1" noChangeShapeType="1" noCrop="1"/>
              </p:cNvPicPr>
              <p:nvPr/>
            </p:nvPicPr>
            <p:blipFill>
              <a:blip r:embed="rId11"/>
              <a:stretch>
                <a:fillRect/>
              </a:stretch>
            </p:blipFill>
            <p:spPr>
              <a:xfrm rot="16427722">
                <a:off x="4278805" y="2095294"/>
                <a:ext cx="2307565" cy="1170032"/>
              </a:xfrm>
              <a:prstGeom prst="rect">
                <a:avLst/>
              </a:prstGeom>
            </p:spPr>
          </p:pic>
        </mc:Fallback>
      </mc:AlternateContent>
      <p:pic>
        <p:nvPicPr>
          <p:cNvPr id="18" name="Picture 17">
            <a:extLst>
              <a:ext uri="{FF2B5EF4-FFF2-40B4-BE49-F238E27FC236}">
                <a16:creationId xmlns:a16="http://schemas.microsoft.com/office/drawing/2014/main" id="{A1B5208E-BB6F-46B4-8733-41809CC17146}"/>
              </a:ext>
            </a:extLst>
          </p:cNvPr>
          <p:cNvPicPr>
            <a:picLocks noChangeAspect="1"/>
          </p:cNvPicPr>
          <p:nvPr/>
        </p:nvPicPr>
        <p:blipFill rotWithShape="1">
          <a:blip r:embed="rId12">
            <a:extLst>
              <a:ext uri="{BEBA8EAE-BF5A-486C-A8C5-ECC9F3942E4B}">
                <a14:imgProps xmlns:a14="http://schemas.microsoft.com/office/drawing/2010/main">
                  <a14:imgLayer r:embed="rId13">
                    <a14:imgEffect>
                      <a14:artisticBlur radius="100"/>
                    </a14:imgEffect>
                    <a14:imgEffect>
                      <a14:saturation sat="33000"/>
                    </a14:imgEffect>
                    <a14:imgEffect>
                      <a14:brightnessContrast contrast="40000"/>
                    </a14:imgEffect>
                  </a14:imgLayer>
                </a14:imgProps>
              </a:ext>
            </a:extLst>
          </a:blip>
          <a:srcRect l="-2967" t="2984" r="91086" b="2540"/>
          <a:stretch/>
        </p:blipFill>
        <p:spPr>
          <a:xfrm>
            <a:off x="-361968"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9" name="TextBox 8">
            <a:extLst>
              <a:ext uri="{FF2B5EF4-FFF2-40B4-BE49-F238E27FC236}">
                <a16:creationId xmlns:a16="http://schemas.microsoft.com/office/drawing/2014/main" id="{3D304CC1-B1C3-453C-B360-8627E3CA6D27}"/>
              </a:ext>
            </a:extLst>
          </p:cNvPr>
          <p:cNvSpPr txBox="1"/>
          <p:nvPr/>
        </p:nvSpPr>
        <p:spPr>
          <a:xfrm>
            <a:off x="225049" y="1028263"/>
            <a:ext cx="633969" cy="4832092"/>
          </a:xfrm>
          <a:prstGeom prst="rect">
            <a:avLst/>
          </a:prstGeom>
          <a:noFill/>
        </p:spPr>
        <p:txBody>
          <a:bodyPr wrap="square" rtlCol="0">
            <a:spAutoFit/>
          </a:bodyPr>
          <a:lstStyle/>
          <a:p>
            <a:r>
              <a:rPr lang="en-MY" sz="4400" b="1" dirty="0">
                <a:solidFill>
                  <a:srgbClr val="4E6674"/>
                </a:solidFill>
                <a:latin typeface="Inter" panose="020B0502030000000004" pitchFamily="34" charset="0"/>
                <a:ea typeface="Inter" panose="020B0502030000000004" pitchFamily="34" charset="0"/>
              </a:rPr>
              <a:t>P</a:t>
            </a:r>
          </a:p>
          <a:p>
            <a:r>
              <a:rPr lang="en-MY" sz="4400" b="1" dirty="0">
                <a:solidFill>
                  <a:srgbClr val="4E6674"/>
                </a:solidFill>
                <a:latin typeface="Inter" panose="020B0502030000000004" pitchFamily="34" charset="0"/>
                <a:ea typeface="Inter" panose="020B0502030000000004" pitchFamily="34" charset="0"/>
              </a:rPr>
              <a:t>R</a:t>
            </a:r>
          </a:p>
          <a:p>
            <a:r>
              <a:rPr lang="en-MY" sz="4400" b="1" dirty="0">
                <a:solidFill>
                  <a:srgbClr val="4E6674"/>
                </a:solidFill>
                <a:latin typeface="Inter" panose="020B0502030000000004" pitchFamily="34" charset="0"/>
                <a:ea typeface="Inter" panose="020B0502030000000004" pitchFamily="34" charset="0"/>
              </a:rPr>
              <a:t>O</a:t>
            </a:r>
          </a:p>
          <a:p>
            <a:r>
              <a:rPr lang="en-MY" sz="4400" b="1" dirty="0">
                <a:solidFill>
                  <a:srgbClr val="4E6674"/>
                </a:solidFill>
                <a:latin typeface="Inter" panose="020B0502030000000004" pitchFamily="34" charset="0"/>
                <a:ea typeface="Inter" panose="020B0502030000000004" pitchFamily="34" charset="0"/>
              </a:rPr>
              <a:t>B</a:t>
            </a:r>
          </a:p>
          <a:p>
            <a:r>
              <a:rPr lang="en-MY" sz="4400" b="1" dirty="0">
                <a:solidFill>
                  <a:srgbClr val="4E6674"/>
                </a:solidFill>
                <a:latin typeface="Inter" panose="020B0502030000000004" pitchFamily="34" charset="0"/>
                <a:ea typeface="Inter" panose="020B0502030000000004" pitchFamily="34" charset="0"/>
              </a:rPr>
              <a:t>L</a:t>
            </a:r>
          </a:p>
          <a:p>
            <a:r>
              <a:rPr lang="en-MY" sz="4400" b="1" dirty="0">
                <a:solidFill>
                  <a:srgbClr val="4E6674"/>
                </a:solidFill>
                <a:latin typeface="Inter" panose="020B0502030000000004" pitchFamily="34" charset="0"/>
                <a:ea typeface="Inter" panose="020B0502030000000004" pitchFamily="34" charset="0"/>
              </a:rPr>
              <a:t>E</a:t>
            </a:r>
          </a:p>
          <a:p>
            <a:r>
              <a:rPr lang="en-MY" sz="4400" b="1" dirty="0">
                <a:solidFill>
                  <a:srgbClr val="4E6674"/>
                </a:solidFill>
                <a:latin typeface="Inter" panose="020B0502030000000004" pitchFamily="34" charset="0"/>
                <a:ea typeface="Inter" panose="020B0502030000000004" pitchFamily="34" charset="0"/>
              </a:rPr>
              <a:t>M</a:t>
            </a:r>
          </a:p>
        </p:txBody>
      </p:sp>
    </p:spTree>
    <p:extLst>
      <p:ext uri="{BB962C8B-B14F-4D97-AF65-F5344CB8AC3E}">
        <p14:creationId xmlns:p14="http://schemas.microsoft.com/office/powerpoint/2010/main" val="326761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9" presetClass="emph" presetSubtype="2" fill="hold" nodeType="clickEffect">
                                  <p:stCondLst>
                                    <p:cond delay="0"/>
                                  </p:stCondLst>
                                  <p:childTnLst>
                                    <p:anim calcmode="lin" valueType="num">
                                      <p:cBhvr additive="sum">
                                        <p:cTn id="6" dur="2000" fill="hold"/>
                                        <p:tgtEl>
                                          <p:spTgt spid="20"/>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0"/>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0"/>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0"/>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0"/>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60" presetClass="exit" presetSubtype="128" fill="hold" nodeType="clickEffect">
                                  <p:stCondLst>
                                    <p:cond delay="0"/>
                                  </p:stCondLst>
                                  <p:childTnLst>
                                    <p:animEffect transition="out" filter="fade">
                                      <p:cBhvr>
                                        <p:cTn id="14" dur="1000"/>
                                        <p:tgtEl>
                                          <p:spTgt spid="5"/>
                                        </p:tgtEl>
                                      </p:cBhvr>
                                    </p:animEffect>
                                    <p:anim calcmode="lin" valueType="num">
                                      <p:cBhvr additive="sum">
                                        <p:cTn id="15" dur="1000"/>
                                        <p:tgtEl>
                                          <p:spTgt spid="5"/>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16" dur="1000"/>
                                        <p:tgtEl>
                                          <p:spTgt spid="5"/>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7" dur="1000"/>
                                        <p:tgtEl>
                                          <p:spTgt spid="5"/>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8" dur="1000"/>
                                        <p:tgtEl>
                                          <p:spTgt spid="5"/>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9" dur="1" fill="hold">
                                          <p:stCondLst>
                                            <p:cond delay="999"/>
                                          </p:stCondLst>
                                        </p:cTn>
                                        <p:tgtEl>
                                          <p:spTgt spid="5"/>
                                        </p:tgtEl>
                                        <p:attrNameLst>
                                          <p:attrName>style.visibility</p:attrName>
                                        </p:attrNameLst>
                                      </p:cBhvr>
                                      <p:to>
                                        <p:strVal val="hidden"/>
                                      </p:to>
                                    </p:set>
                                  </p:childTnLst>
                                </p:cTn>
                              </p:par>
                              <p:par>
                                <p:cTn id="20" presetID="60" presetClass="exit" presetSubtype="128" fill="hold" nodeType="withEffect">
                                  <p:stCondLst>
                                    <p:cond delay="0"/>
                                  </p:stCondLst>
                                  <p:childTnLst>
                                    <p:animEffect transition="out" filter="fade">
                                      <p:cBhvr>
                                        <p:cTn id="21" dur="1000"/>
                                        <p:tgtEl>
                                          <p:spTgt spid="2"/>
                                        </p:tgtEl>
                                      </p:cBhvr>
                                    </p:animEffect>
                                    <p:anim calcmode="lin" valueType="num">
                                      <p:cBhvr additive="sum">
                                        <p:cTn id="22" dur="1000"/>
                                        <p:tgtEl>
                                          <p:spTgt spid="2"/>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23" dur="1000"/>
                                        <p:tgtEl>
                                          <p:spTgt spid="2"/>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24" dur="1000"/>
                                        <p:tgtEl>
                                          <p:spTgt spid="2"/>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25" dur="1000"/>
                                        <p:tgtEl>
                                          <p:spTgt spid="2"/>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B410B1-5F79-47F9-8065-E09161842142}"/>
              </a:ext>
            </a:extLst>
          </p:cNvPr>
          <p:cNvSpPr/>
          <p:nvPr/>
        </p:nvSpPr>
        <p:spPr>
          <a:xfrm>
            <a:off x="0" y="0"/>
            <a:ext cx="12192000" cy="6858000"/>
          </a:xfrm>
          <a:prstGeom prst="rect">
            <a:avLst/>
          </a:prstGeom>
          <a:gradFill flip="none" rotWithShape="1">
            <a:gsLst>
              <a:gs pos="58000">
                <a:srgbClr val="E1F6F3"/>
              </a:gs>
              <a:gs pos="100000">
                <a:srgbClr val="CFD9D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pic>
        <p:nvPicPr>
          <p:cNvPr id="18" name="Picture 17">
            <a:extLst>
              <a:ext uri="{FF2B5EF4-FFF2-40B4-BE49-F238E27FC236}">
                <a16:creationId xmlns:a16="http://schemas.microsoft.com/office/drawing/2014/main" id="{A1B5208E-BB6F-46B4-8733-41809CC17146}"/>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100"/>
                    </a14:imgEffect>
                    <a14:imgEffect>
                      <a14:saturation sat="33000"/>
                    </a14:imgEffect>
                    <a14:imgEffect>
                      <a14:brightnessContrast contrast="40000"/>
                    </a14:imgEffect>
                  </a14:imgLayer>
                </a14:imgProps>
              </a:ext>
            </a:extLst>
          </a:blip>
          <a:srcRect l="-2967" t="2984" r="91086" b="2540"/>
          <a:stretch/>
        </p:blipFill>
        <p:spPr>
          <a:xfrm>
            <a:off x="-361968" y="204788"/>
            <a:ext cx="1448670" cy="6479042"/>
          </a:xfrm>
          <a:prstGeom prst="roundRect">
            <a:avLst>
              <a:gd name="adj" fmla="val 33164"/>
            </a:avLst>
          </a:prstGeom>
          <a:noFill/>
          <a:ln>
            <a:noFill/>
          </a:ln>
          <a:effectLst>
            <a:outerShdw blurRad="635000" dist="215900" dir="7200000" algn="ctr" rotWithShape="0">
              <a:schemeClr val="tx1">
                <a:lumMod val="50000"/>
                <a:lumOff val="50000"/>
                <a:alpha val="43000"/>
              </a:schemeClr>
            </a:outerShdw>
          </a:effectLst>
        </p:spPr>
      </p:pic>
      <p:sp>
        <p:nvSpPr>
          <p:cNvPr id="11" name="TextBox 10">
            <a:extLst>
              <a:ext uri="{FF2B5EF4-FFF2-40B4-BE49-F238E27FC236}">
                <a16:creationId xmlns:a16="http://schemas.microsoft.com/office/drawing/2014/main" id="{064F9E0F-9CF9-4D5E-9995-E3A88E787915}"/>
              </a:ext>
            </a:extLst>
          </p:cNvPr>
          <p:cNvSpPr txBox="1"/>
          <p:nvPr/>
        </p:nvSpPr>
        <p:spPr>
          <a:xfrm>
            <a:off x="228600" y="689709"/>
            <a:ext cx="633969" cy="5509200"/>
          </a:xfrm>
          <a:prstGeom prst="rect">
            <a:avLst/>
          </a:prstGeom>
          <a:noFill/>
        </p:spPr>
        <p:txBody>
          <a:bodyPr wrap="square" rtlCol="0">
            <a:spAutoFit/>
          </a:bodyPr>
          <a:lstStyle/>
          <a:p>
            <a:r>
              <a:rPr lang="en-MY" sz="4400" b="1" dirty="0">
                <a:solidFill>
                  <a:srgbClr val="4E6674"/>
                </a:solidFill>
                <a:latin typeface="Inter" panose="020B0502030000000004" pitchFamily="34" charset="0"/>
                <a:ea typeface="Inter" panose="020B0502030000000004" pitchFamily="34" charset="0"/>
              </a:rPr>
              <a:t>S</a:t>
            </a:r>
          </a:p>
          <a:p>
            <a:r>
              <a:rPr lang="en-MY" sz="4400" b="1" dirty="0">
                <a:solidFill>
                  <a:srgbClr val="4E6674"/>
                </a:solidFill>
                <a:latin typeface="Inter" panose="020B0502030000000004" pitchFamily="34" charset="0"/>
                <a:ea typeface="Inter" panose="020B0502030000000004" pitchFamily="34" charset="0"/>
              </a:rPr>
              <a:t>O</a:t>
            </a:r>
          </a:p>
          <a:p>
            <a:r>
              <a:rPr lang="en-MY" sz="4400" b="1" dirty="0">
                <a:solidFill>
                  <a:srgbClr val="4E6674"/>
                </a:solidFill>
                <a:latin typeface="Inter" panose="020B0502030000000004" pitchFamily="34" charset="0"/>
                <a:ea typeface="Inter" panose="020B0502030000000004" pitchFamily="34" charset="0"/>
              </a:rPr>
              <a:t>L</a:t>
            </a:r>
          </a:p>
          <a:p>
            <a:r>
              <a:rPr lang="en-MY" sz="4400" b="1" dirty="0">
                <a:solidFill>
                  <a:srgbClr val="4E6674"/>
                </a:solidFill>
                <a:latin typeface="Inter" panose="020B0502030000000004" pitchFamily="34" charset="0"/>
                <a:ea typeface="Inter" panose="020B0502030000000004" pitchFamily="34" charset="0"/>
              </a:rPr>
              <a:t>U</a:t>
            </a:r>
          </a:p>
          <a:p>
            <a:r>
              <a:rPr lang="en-MY" sz="4400" b="1" dirty="0">
                <a:solidFill>
                  <a:srgbClr val="4E6674"/>
                </a:solidFill>
                <a:latin typeface="Inter" panose="020B0502030000000004" pitchFamily="34" charset="0"/>
                <a:ea typeface="Inter" panose="020B0502030000000004" pitchFamily="34" charset="0"/>
              </a:rPr>
              <a:t>T</a:t>
            </a:r>
          </a:p>
          <a:p>
            <a:r>
              <a:rPr lang="en-MY" sz="4400" b="1" dirty="0">
                <a:solidFill>
                  <a:srgbClr val="4E6674"/>
                </a:solidFill>
                <a:latin typeface="Inter" panose="020B0502030000000004" pitchFamily="34" charset="0"/>
                <a:ea typeface="Inter" panose="020B0502030000000004" pitchFamily="34" charset="0"/>
              </a:rPr>
              <a:t> I</a:t>
            </a:r>
          </a:p>
          <a:p>
            <a:r>
              <a:rPr lang="en-MY" sz="4400" b="1" dirty="0">
                <a:solidFill>
                  <a:srgbClr val="4E6674"/>
                </a:solidFill>
                <a:latin typeface="Inter" panose="020B0502030000000004" pitchFamily="34" charset="0"/>
                <a:ea typeface="Inter" panose="020B0502030000000004" pitchFamily="34" charset="0"/>
              </a:rPr>
              <a:t>O</a:t>
            </a:r>
          </a:p>
          <a:p>
            <a:r>
              <a:rPr lang="en-MY" sz="4400" b="1" dirty="0">
                <a:solidFill>
                  <a:srgbClr val="4E6674"/>
                </a:solidFill>
                <a:latin typeface="Inter" panose="020B0502030000000004" pitchFamily="34" charset="0"/>
                <a:ea typeface="Inter" panose="020B0502030000000004" pitchFamily="34" charset="0"/>
              </a:rPr>
              <a:t>N</a:t>
            </a:r>
          </a:p>
        </p:txBody>
      </p:sp>
      <p:pic>
        <p:nvPicPr>
          <p:cNvPr id="10" name="Picture 9">
            <a:extLst>
              <a:ext uri="{FF2B5EF4-FFF2-40B4-BE49-F238E27FC236}">
                <a16:creationId xmlns:a16="http://schemas.microsoft.com/office/drawing/2014/main" id="{C8DBE1C2-22DE-4434-8140-EBA506A65C22}"/>
              </a:ext>
            </a:extLst>
          </p:cNvPr>
          <p:cNvPicPr>
            <a:picLocks noChangeAspect="1"/>
          </p:cNvPicPr>
          <p:nvPr/>
        </p:nvPicPr>
        <p:blipFill rotWithShape="1">
          <a:blip r:embed="rId5">
            <a:clrChange>
              <a:clrFrom>
                <a:srgbClr val="92D050"/>
              </a:clrFrom>
              <a:clrTo>
                <a:srgbClr val="92D050">
                  <a:alpha val="0"/>
                </a:srgbClr>
              </a:clrTo>
            </a:clrChange>
          </a:blip>
          <a:srcRect l="8036" r="21171"/>
          <a:stretch/>
        </p:blipFill>
        <p:spPr>
          <a:xfrm>
            <a:off x="4677012" y="88868"/>
            <a:ext cx="2819400" cy="6594962"/>
          </a:xfrm>
          <a:prstGeom prst="rect">
            <a:avLst/>
          </a:prstGeom>
        </p:spPr>
      </p:pic>
    </p:spTree>
    <p:extLst>
      <p:ext uri="{BB962C8B-B14F-4D97-AF65-F5344CB8AC3E}">
        <p14:creationId xmlns:p14="http://schemas.microsoft.com/office/powerpoint/2010/main" val="35242385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TotalTime>
  <Words>995</Words>
  <Application>Microsoft Office PowerPoint</Application>
  <PresentationFormat>Widescreen</PresentationFormat>
  <Paragraphs>159</Paragraphs>
  <Slides>21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Abadi</vt:lpstr>
      <vt:lpstr>Arial</vt:lpstr>
      <vt:lpstr>Calibri</vt:lpstr>
      <vt:lpstr>Calibri Light</vt:lpstr>
      <vt:lpstr>Felix Titling</vt:lpstr>
      <vt:lpstr>Inter</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Barte</dc:creator>
  <cp:lastModifiedBy>Christian Barte</cp:lastModifiedBy>
  <cp:revision>73</cp:revision>
  <dcterms:created xsi:type="dcterms:W3CDTF">2023-06-20T02:44:25Z</dcterms:created>
  <dcterms:modified xsi:type="dcterms:W3CDTF">2023-06-21T11:58:49Z</dcterms:modified>
</cp:coreProperties>
</file>